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7" r:id="rId2"/>
    <p:sldId id="388" r:id="rId3"/>
    <p:sldId id="389" r:id="rId4"/>
    <p:sldId id="401" r:id="rId5"/>
    <p:sldId id="402" r:id="rId6"/>
    <p:sldId id="403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644046" cy="531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在 </a:t>
            </a:r>
            <a:r>
              <a:rPr lang="en-US" altLang="zh-CN" sz="2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CorelDRAW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中打印输出</a:t>
            </a:r>
            <a:endParaRPr lang="zh-CN" altLang="en-US" sz="2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0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06" y="3863859"/>
            <a:ext cx="2254902" cy="22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CorelDRAW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绘图软件中使用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打印输出的具体操作步骤，帮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程首先简要介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CorelDRAW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绘图软件中创建新文档，然后介绍绘图、编辑和排版的注意事项，最后详细介绍打印输出的具体操作。通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当熟练掌握上述方法，并能够进行打印输出。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5593"/>
            <a:ext cx="5382000" cy="4036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创建新文档时，为方便后续的编辑和排版工作，我们建议将纸张大小设置为与激光设备一致，这里以德美鹰华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例，将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宽度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分别设置为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1300mm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900mm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另外，请确认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原色模式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选项，打印输出时，需要将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出设置中的色板设置为与这里一致，否则，无法正确识别矢量颜色。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创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建新文档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5593"/>
            <a:ext cx="5382000" cy="4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绘图和编辑时，应当根据矢量图形和点阵图像与切割和雕刻加工的对应关系，设置合适的轮廓线宽和填充属性等，以便达到预期的加工要求。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彩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色模式下，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对于需要进行切割的细线轮廓，只能使用色板中与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机对应的颜色，否则，打印时无法正确识别。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排版方面根据需要进行处理，不要超出纸张版面即可，否则，在打印时会提示相应的错误。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图、编辑和排版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3060"/>
            <a:ext cx="5382000" cy="4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成绘图、编辑和排版工作后，单击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常规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页中，选择 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打印机，确认页面方向；单击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首选项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按钮可打开 </a:t>
            </a:r>
            <a:r>
              <a:rPr lang="en-US" altLang="zh-CN" sz="1600" b="1" u="sng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 属性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对话框，设置相应的打印首选项；在右侧打印预览界面中可确认打印输出内容。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色输出时，需要确认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页中的输出设置。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如果打印输出有任何问题，都会在右侧的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问题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页中显示出来，需要用户逐一排除。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各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项参数和打印预览确认无误后，单击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按钮打印输出。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2440316"/>
            <a:ext cx="5382000" cy="26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80559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对话框如右图所示。设备与电脑联机时，首先在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栏下选择对应的设备，然后在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按钮将加工任务文件下载至设备内存中。设备脱机时，可单击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保存为脱机文件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按钮保存加工任务文件，再通过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盘转存至设备内存。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栏下，可通过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功能管理通过以太网与电脑联机的设备，具体方法详见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件相关课件，这里不再赘述。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备与电脑联机时，还可通过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栏管理当前选中设备内存中的文档，如右图所示。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63" y="1603843"/>
            <a:ext cx="28030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11902</TotalTime>
  <Words>879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EaglePrint在CorelDRAW中打印输出课件</dc:title>
  <dc:creator>冯 俊杰;北京德美鹰华系统科技有限公司</dc:creator>
  <cp:lastModifiedBy>张 明</cp:lastModifiedBy>
  <cp:revision>172</cp:revision>
  <dcterms:created xsi:type="dcterms:W3CDTF">2020-03-19T06:06:49Z</dcterms:created>
  <dcterms:modified xsi:type="dcterms:W3CDTF">2020-05-11T07:22:35Z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