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400" r:id="rId5"/>
    <p:sldId id="396" r:id="rId6"/>
    <p:sldId id="390" r:id="rId7"/>
    <p:sldId id="392" r:id="rId8"/>
    <p:sldId id="397" r:id="rId9"/>
    <p:sldId id="398" r:id="rId10"/>
    <p:sldId id="399" r:id="rId11"/>
    <p:sldId id="38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120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EaglePrint</a:t>
            </a:r>
            <a:r>
              <a:rPr lang="en-US" altLang="zh-CN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打印首选项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0" y="1296000"/>
            <a:ext cx="5040000" cy="4816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735" y="4005404"/>
            <a:ext cx="2342428" cy="2333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0666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栏中包含了与所有加工以及图形和图像处理相关的参数。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工件坐标系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默认处于选中状态，用户可以设置定位参考点，输出时，使用设备上的定位功能进行加工定位。选中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阳文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镜像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时，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会在输出前对图形或图像进行相应的处理，在雕刻印章等加工时经常使用。设备使用很长时间后，可能会出现加工尺寸误差的问题，可以通过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缩放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功能来进行补偿，使加工实际尺寸与理论尺寸一致。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43381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通用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43" y="1423843"/>
            <a:ext cx="479237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60067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机的打印首选项及其对应的功能，帮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助用户快速开始使用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绍管理打印首选项的方法，然后详细介绍打印首选项中的所有参数及其对应的功能，以及对激光加工的影响。通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户应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练掌握上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述功能，并能够根据需求灵活运用。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86" y="1423843"/>
            <a:ext cx="4896730" cy="468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3075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10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系统下，打开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系统设置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，再单击左侧边栏中的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打印机和扫描仪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，在右侧打印机列表中选中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管理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，再单击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打印首选项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打印首选项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7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系统下，打开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控制面板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设备和打印机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，在打印机列表中右键单击 </a:t>
            </a:r>
            <a:r>
              <a:rPr lang="en-US" altLang="zh-CN" sz="20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，再单击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打印首选项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打印首选项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310091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管理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43" y="1423843"/>
            <a:ext cx="479237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3075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绘图软件的打印对话框中，通常也会提供打印首选项的设置入口，例如右图所示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CorelDRAW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软件的打印对话框。打印输出时，如有需要，直接在这里进行设置即可。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需要注意的是，在绘图软件中进行的修改仅对当前打印任务有效，如果长期使用某一特定的设置，则应当在上页所述的操作系统设置中进行修改，才能应用于所有软件中的所有打印任务。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310091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管理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657810"/>
            <a:ext cx="5382000" cy="42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40184"/>
            <a:ext cx="530755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布局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页中，我们可以设置纸张及其方向。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默认选中 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1300mm x 900mm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纸张，对应幅面尺寸为</a:t>
            </a:r>
            <a:r>
              <a:rPr lang="en-US" altLang="zh-CN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1300mm x 900mm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的设备。如果使用其他设备，请单击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高级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按钮，打开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高级选项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对话框，如右图所示，在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纸张规格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下拉列表中选择对应的纸张尺寸即可。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由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于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AutoCAD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等软件对纸张及其方向有特殊的要求，因此，默认纸张仅支持横向，同时提供特殊的纵向纸张。选中相应的纸张后，应当同时修改对应的纸张方向，否则，选项会显示警告标识，如右图所示。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57449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布局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981" y="1423843"/>
            <a:ext cx="4431135" cy="432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666" y="2435973"/>
            <a:ext cx="3240000" cy="37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纸张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质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页中，我们可以设置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颜色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模式。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黑白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模式下，操作系统会将所有颜色都作为黑色处理，同时进行相应的图像转换处理；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彩色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模式下，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会接收到彩色图形和图像数据，自行处理，主要用于分图层加工等应用。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高级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高级选项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对话框，请参见前面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布局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页的相关说明，这里不再赘述。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9490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印首选项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纸张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质量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43" y="1423843"/>
            <a:ext cx="479237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0666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页中包含了与激光加工工艺相关的所有参数，是打印首选项中最重要的部分，下面我们详细介绍。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栏中包含了与设备和控制系统相关的设置，包括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控制卡类型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，联机输出时会自动选择，脱机加工时需要手动设置；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原点位置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，默认选择右上角；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激光频率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，对玻璃管激光器默认不选中。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90500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43" y="1423843"/>
            <a:ext cx="479237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066627" cy="485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切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割参数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栏中包含了与切割加工相关的所有参数。切割最多支持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个图层，在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颜色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模式下会被全部激活，否则，仅激活默认的黑色图层。用户可以通过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选项控制某一个图层是否输出。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颜色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模式下，通过 </a:t>
            </a:r>
            <a:r>
              <a:rPr lang="en-US" altLang="zh-CN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CMYK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项与绘图软件中的色板进行匹配，不选中时，匹配 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RGB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色板；选中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顺序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选项时，可以人工干预图层输出排序，否则将打乱并进行全局最优排序。系统栏中的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激光频率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被选中时，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频率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栏被激活，可以设置相应的激光频率。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最小能量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最大能量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速度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用于控制加工时的激光功率和切割速度。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内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部路径优先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路径优化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等选项用于控制切割路径优化功能，一般情况下，保持默认值即可。选中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自动圆滑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选项时，</a:t>
            </a:r>
            <a:r>
              <a:rPr lang="en-US" altLang="zh-CN" sz="16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会对切割路径进行平滑处理，提高切割效率和质量。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91855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切割参数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43" y="1423843"/>
            <a:ext cx="479237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0666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刻参数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栏中包含了与雕刻加工相关的所有参数。用户可以通过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选项控制是否进行雕刻输出。系统栏中的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激光频率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被选中时，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频率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栏被激活，可以设置相应的激光频率。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能量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速度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用于控制加工时的激光功率和雕刻速度；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间隔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用于设置扫描线之间的间隔。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合并对象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默认处于选中状态，</a:t>
            </a:r>
            <a:r>
              <a:rPr lang="en-US" altLang="zh-CN" sz="16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会将所有对象合并再进行输出，以提高雕刻加工的效率；当雕刻对象很小，且位置很分散时，应当勾掉该选项，分别加工来提高效率。雕刻加工默认采用双向雕刻方式，对雕刻质量要求很高时，可选中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单向雕刻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来提高加工质量。雕刻时默认自下向上加工，避免向后排走的烟尘污染已加工区域，选中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自上向下扫描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选项可改变顺序。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印章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和相关选项用于优化印章雕刻过程，满足相应的特殊加工要求。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54149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雕刻参数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43" y="1423843"/>
            <a:ext cx="479237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1786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EaglePrint打印首选项课件</dc:title>
  <dc:creator>冯 俊杰;北京德美鹰华系统科技有限公司</dc:creator>
  <cp:lastModifiedBy>张 明</cp:lastModifiedBy>
  <cp:revision>65</cp:revision>
  <dcterms:created xsi:type="dcterms:W3CDTF">2020-03-19T06:06:49Z</dcterms:created>
  <dcterms:modified xsi:type="dcterms:W3CDTF">2020-04-30T05:01:07Z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