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6" r:id="rId5"/>
    <p:sldId id="390" r:id="rId6"/>
    <p:sldId id="392" r:id="rId7"/>
    <p:sldId id="393" r:id="rId8"/>
    <p:sldId id="38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120889" cy="768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EaglePrint</a:t>
            </a:r>
            <a:r>
              <a:rPr lang="en-US" altLang="zh-CN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管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理打印机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00" y="1296000"/>
            <a:ext cx="5040000" cy="4816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733" y="4043529"/>
            <a:ext cx="2421970" cy="241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60067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本课程详细介绍如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何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管理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，以及常用的管理功能，帮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助用户快速开始使用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机管理界面，然后分别介绍打印队列、打印机属性和打印首选项。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户应当了解和熟悉上述功能，并能够根据需求灵活运用。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86" y="1423843"/>
            <a:ext cx="4896730" cy="468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10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系统下，打开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系统设置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，再单击左侧边栏中的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打印机和扫描仪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，在右侧打印机列表中选中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管理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按钮，进入打印机管理界面，如右图所示。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打开打印队列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按钮，可以查看当前的打印任务；单击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打印机属性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按钮，查看打印机属性；单击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打印首选项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按钮，查看打印首选项，如右图所示。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打印机管理界面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81" y="1431715"/>
            <a:ext cx="4320000" cy="3254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666" y="2841001"/>
            <a:ext cx="4320000" cy="32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40184"/>
            <a:ext cx="53075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Windows 7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系统下，打开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制面板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备和打印机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，在打印机列表中右键单击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打印机，显示打印机管理菜单，如右图所示。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看现在正在打印什么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按钮，可以查看当前的打印任务；单击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打印机属性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按钮，查看打印机属性；单击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打印首选项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按钮，查看打印首选项，如右图所示。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57449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打印机管理界面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83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印队列界面如右图所示，可以查看打印任务的相关信息。右键单击打印任务，显示打印任务管理菜单，发生错误时，可以单击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按钮取消选中的打印任务。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印队列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66" y="2588645"/>
            <a:ext cx="5475650" cy="23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833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印属性对话框如右图所示。我们可以在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常规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页中查看打印机的基本属性，例如名称、纸张和一些功能特性；可以在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端口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页中查看打印机当前使用的端口，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软件使用我们定制的输出端口，请勿修改，否则会造成打印机无法使用！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它页面功能不常用，保持默认值即可。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印机属性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953" y="1371801"/>
            <a:ext cx="2881239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465" y="2524042"/>
            <a:ext cx="288123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83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印首选项对话框如右图所示，包含三个属性页，分别为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布局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纸张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质量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。这里包含了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控制打印输出的所有重要选项，例如不同尺寸的纸张，对应设备加工幅面；颜色模式，控制黑白或彩色打印；切割和雕刻加工的工艺参数；以及一些通用控制选项。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我们会用一个单独的课件来详细讲解上述内容，这里不再赘述。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印首选项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43" y="1423843"/>
            <a:ext cx="479237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789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EaglePrint管理打印机课件</dc:title>
  <dc:creator>冯 俊杰;北京德美鹰华系统科技有限公司</dc:creator>
  <cp:lastModifiedBy>张 明</cp:lastModifiedBy>
  <cp:revision>52</cp:revision>
  <dcterms:created xsi:type="dcterms:W3CDTF">2020-03-19T06:06:49Z</dcterms:created>
  <dcterms:modified xsi:type="dcterms:W3CDTF">2020-04-30T03:05:10Z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