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7" r:id="rId2"/>
    <p:sldId id="388" r:id="rId3"/>
    <p:sldId id="392" r:id="rId4"/>
    <p:sldId id="399" r:id="rId5"/>
    <p:sldId id="398" r:id="rId6"/>
    <p:sldId id="400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05666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处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理位图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34" y="4173477"/>
            <a:ext cx="1667834" cy="1907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030" y="5329574"/>
            <a:ext cx="909608" cy="875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中的图像处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理功能，帮助用户快速开始使用。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程首先详细介绍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软件自带的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RDImage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图像处理功能，根据材料类型自动选择最佳处理方式，并可以预览实际加工效果；然后简要介绍使用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Adobe Photoshop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等第三方软件处理图像的方法。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过本课程的学习，用户应当了解并熟悉上述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，并根据需要灵活运用。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默认情况下，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软件会使用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RDImage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功能来处理图像。导入图像后，会自动打开如右图所示处理界面。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右侧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图像处理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栏中，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步骤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用于裁剪或修改图像尺寸；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步骤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于调整亮度和对比度；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步骤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据材料库模板对图像进行处理。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RDImage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处理图像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078" y="1508743"/>
            <a:ext cx="4279038" cy="322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5" y="3528658"/>
            <a:ext cx="2159275" cy="27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477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步骤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步骤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中进行预处理。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进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入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步骤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选择材料类型。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据需要选择是否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反色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应用处理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，完成图像处理。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模拟查看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，检查在材料上加工的仿真结果。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果对处理结果不满意，单击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原图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按钮返回，重复上述步骤，直至满意为止。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击下方的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导入激光加工软件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，返回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主界面，并完成后续输出流程。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RDImage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处理图像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078" y="1508743"/>
            <a:ext cx="4279038" cy="322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5" y="3528658"/>
            <a:ext cx="2159275" cy="27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2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除了使用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软件自带的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RDImage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功能，我们还可以使用第三方软件处理图像，例如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Adobe Photoshop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里我们使用了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Photoshop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的半色调功能。先将彩色图像转换为灰度图，然后使用位图功能转换为黑白单色位图，在模式中选择半色调，并设置合适的挂网参数，即可得到如右图所示的处理完成的图像。具体的方法请大家自行查阅资料学习，这里不再赘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用第三方软件处理图像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45593"/>
            <a:ext cx="5382000" cy="40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成图像处理后，导入至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导入之前，我们需要修改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软件的默认设置。单击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文件参数设置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文件参数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对话框，如右图所示。取消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导入图片默认用</a:t>
            </a:r>
            <a:r>
              <a:rPr lang="en-US" altLang="zh-CN" sz="2000" b="1" u="sng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RDImage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按钮确认即可。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这时，导入的图像会直接显示在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中，完成后续输出流程即可。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用第三方软件处理图像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740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EagleWorks处理位图课件</dc:title>
  <dc:creator>冯 俊杰;北京德美鹰华系统科技有限公司</dc:creator>
  <cp:lastModifiedBy>张 明</cp:lastModifiedBy>
  <cp:revision>185</cp:revision>
  <dcterms:created xsi:type="dcterms:W3CDTF">2020-03-19T06:06:49Z</dcterms:created>
  <dcterms:modified xsi:type="dcterms:W3CDTF">2020-04-22T09:19:11Z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