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7" r:id="rId2"/>
    <p:sldId id="388" r:id="rId3"/>
    <p:sldId id="389" r:id="rId4"/>
    <p:sldId id="392" r:id="rId5"/>
    <p:sldId id="393" r:id="rId6"/>
    <p:sldId id="394" r:id="rId7"/>
    <p:sldId id="395" r:id="rId8"/>
    <p:sldId id="385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76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7D51CA-3F39-407B-BA0E-90CD59AE9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6E86A5-C130-4C2B-A6E8-F966EE143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BE3C93-CCBB-412C-9DC4-C46C22E17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B6732F-560F-4261-91DC-9BB033913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6A1DEC-DE70-46E5-86B0-A73C63D53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19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3EC490-885F-4330-B270-66F0112A1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8F6F81B-E4B5-4300-9B5B-5A0AC195D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FB6171-4E70-468E-AA91-A8A06D817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2642D3-8654-4CE2-963E-8C123BFDA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1A7E58-A786-4DDB-B26B-87BD7D2A9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45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15B48BB-680B-42BE-A875-147C534C00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F04AA62-0CD4-4FB1-8969-43D431AFF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59349A-B38B-4BEA-85FC-166D332A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DA41E1-7CFB-4509-852D-FA4C6189A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677908-E4D9-474B-BE51-D08748A77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26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982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E242A7-7C32-4498-A592-7CEBA491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3F52FC-7835-460A-9891-583589B9F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0E6603-D33D-468F-B677-B9E8DC2CB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FDB1EB-4E42-450C-935F-BB1ED9DE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779765-DCE8-44F3-8ED0-097835B73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14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8776EC-0667-45C7-876F-0CB5074C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AE9E22-1667-4356-AA07-2C91A1BE0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B486CA-F9A0-4413-B777-6C7CEC2F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AC634B-71CF-4EFB-928D-DF5C13E28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F35F40-B1E8-4A69-923C-7CEF7228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81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4E0BA5-9A26-481B-9977-E9667C9F7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F83C56-8EBE-48EE-BA17-ADBB331488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0726AED-CFDB-4E56-8A57-5535F33DE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9B04E6-8D9F-4A5C-BE7A-42B707B76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B72D5AC-41D9-4294-8044-40AD41607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3DD1FF5-AE08-466B-9E48-CE7060EBF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34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1E1BA0-7D44-4C92-95DB-13C9A44F1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57F8AB-022C-4AC3-98D5-239D5C622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7B7BB0-BCF6-4183-8BD4-B9D507AC4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7B8151A-2D02-4BA1-83F1-14A7F4C9F5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BABCA4A-02EB-432C-B8E4-6D0BA87CB1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23AE4FD-836A-4C9C-8D36-6A59EF06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DEBBD4A-350E-48AB-8363-6DCD4217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DB2614F-4048-48CC-8EAE-DF45A35B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82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047E21-D78A-42B4-A2FF-CB13FEC1D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66018FC-0CDC-4C0B-B321-CBBFE300C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3DDF7CC-8F2D-4D15-8535-BBFC77EB7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5B64A0-1BA9-4515-836F-D5D0A0C7D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26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4F7D168-4EA7-4D98-9485-2F5663EE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DC8C8F6-CE26-4195-AB3A-ED096E5B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CCCFAE-8FA8-4DB5-BEEA-3BE94188B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86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2F45C5-C833-435B-BC71-14180A065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65ACA0-488F-457C-9F97-D8E925B1E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6FA1296-0D69-4949-B85B-481B7B6E3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8CFD5D0-AE20-424C-AADE-4216C0290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D6B38E-1A1C-4DCA-AD31-A88A5F59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5A3C82-AC33-40FD-83E9-35042B17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225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318F9D-50BE-49E3-BF68-A78F2E48E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7D7F2E9-86E0-4EF9-85E5-FD17878E4D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FED6F7-80CC-4D13-BE26-9AB81AAD4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3229FE-F587-48F4-A1FF-FCE6FEDD8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7F53CE9-1452-4554-8561-8BA613B21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AD44006-A667-4696-B5B0-673E6229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95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F6F3B5D-EA39-4817-8F52-59A14AE4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6A4233-8AAA-42D6-BE75-E61788E50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C4378C-9B2E-4581-B63E-334EB7F5B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16570-2C78-430C-BD25-6592BE6B9619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195E06-C8F9-4EE6-834A-A4299E4540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88A12F-4E67-4C7F-B1AF-B57F70840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44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7.sv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11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3EC5D141-FB91-4F97-B4FA-4ACAE831F859}"/>
              </a:ext>
            </a:extLst>
          </p:cNvPr>
          <p:cNvSpPr/>
          <p:nvPr/>
        </p:nvSpPr>
        <p:spPr>
          <a:xfrm>
            <a:off x="0" y="2564409"/>
            <a:ext cx="8804031" cy="245598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38E38C5-9F99-42F1-B18A-7D030ADD4885}"/>
              </a:ext>
            </a:extLst>
          </p:cNvPr>
          <p:cNvSpPr/>
          <p:nvPr/>
        </p:nvSpPr>
        <p:spPr>
          <a:xfrm>
            <a:off x="699646" y="3677884"/>
            <a:ext cx="50056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b="1" kern="100" dirty="0" err="1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EagleWorks</a:t>
            </a:r>
            <a:r>
              <a:rPr lang="en-US" altLang="zh-CN" sz="40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4000" b="1" kern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操</a:t>
            </a:r>
            <a:r>
              <a:rPr lang="zh-CN" altLang="en-US" sz="40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作流程</a:t>
            </a:r>
            <a:endParaRPr lang="zh-CN" altLang="en-US" sz="40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E6F367D-CCDA-42CA-9A4F-C943BD44C64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67" y="558019"/>
            <a:ext cx="1912115" cy="72418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98DAAB4-FEF6-46A7-8F48-559A9C0210F3}"/>
              </a:ext>
            </a:extLst>
          </p:cNvPr>
          <p:cNvSpPr/>
          <p:nvPr/>
        </p:nvSpPr>
        <p:spPr>
          <a:xfrm>
            <a:off x="699646" y="280390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鹰华激光小课堂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B6AC870-4104-4C2F-9B0B-DFC160753283}"/>
              </a:ext>
            </a:extLst>
          </p:cNvPr>
          <p:cNvCxnSpPr/>
          <p:nvPr/>
        </p:nvCxnSpPr>
        <p:spPr>
          <a:xfrm>
            <a:off x="-1403414" y="3394722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>
            <a:extLst>
              <a:ext uri="{FF2B5EF4-FFF2-40B4-BE49-F238E27FC236}">
                <a16:creationId xmlns:a16="http://schemas.microsoft.com/office/drawing/2014/main" id="{33628994-C257-40BB-903E-D30C2859E131}"/>
              </a:ext>
            </a:extLst>
          </p:cNvPr>
          <p:cNvSpPr/>
          <p:nvPr/>
        </p:nvSpPr>
        <p:spPr>
          <a:xfrm>
            <a:off x="4842889" y="3354966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1731600"/>
            <a:ext cx="5472000" cy="41229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HeroicExtremeLeftFacing">
              <a:rot lat="126000" lon="888000" rev="21594000"/>
            </a:camera>
            <a:lightRig rig="threePt" dir="t"/>
          </a:scene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752" y="4130243"/>
            <a:ext cx="2099082" cy="21723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211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620AFCBE-01E1-4FDB-A766-BCAAAA8C84A3}"/>
              </a:ext>
            </a:extLst>
          </p:cNvPr>
          <p:cNvSpPr/>
          <p:nvPr/>
        </p:nvSpPr>
        <p:spPr>
          <a:xfrm>
            <a:off x="0" y="482795"/>
            <a:ext cx="8804031" cy="70116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F989C30-FC29-4DAF-B584-2FB8F655ABE4}"/>
              </a:ext>
            </a:extLst>
          </p:cNvPr>
          <p:cNvSpPr/>
          <p:nvPr/>
        </p:nvSpPr>
        <p:spPr>
          <a:xfrm>
            <a:off x="699646" y="602544"/>
            <a:ext cx="2537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课</a:t>
            </a:r>
            <a:r>
              <a:rPr lang="zh-CN" altLang="en-US" sz="2400" b="1" dirty="0" smtClean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件内容摘要</a:t>
            </a:r>
            <a:endParaRPr lang="zh-CN" altLang="en-US" sz="2400" b="1" dirty="0">
              <a:solidFill>
                <a:schemeClr val="bg1"/>
              </a:solidFill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699646" y="1563577"/>
            <a:ext cx="552147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本课程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简要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介绍 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EagleWorks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软件从设计到输出加工的基本流程，帮助用户快速开始使用。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课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程分别简要介绍从设计到输出加工的五大流程，包括导入设计、编辑排版、工艺设置、加工预览和输出加工，帮助用户熟悉 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EagleWorks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软件的基本操作。通过本课程的学习，用户应当熟悉软件的基本操作流程，并能够完成简单的加工任务。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6268"/>
            <a:ext cx="5382000" cy="405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8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37652"/>
            <a:ext cx="5477000" cy="4619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EagleWorks</a:t>
            </a:r>
            <a:r>
              <a:rPr lang="en-US" altLang="zh-CN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软件仅提供了最基础的的绘图功能，因此，设计工作一般在第三方软件中完成。</a:t>
            </a:r>
            <a:endParaRPr lang="en-US" altLang="zh-CN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单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击 </a:t>
            </a:r>
            <a:r>
              <a:rPr lang="zh-CN" altLang="en-US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文件</a:t>
            </a:r>
            <a:r>
              <a:rPr lang="en-US" altLang="zh-CN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-&gt;</a:t>
            </a:r>
            <a:r>
              <a:rPr lang="zh-CN" altLang="en-US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导入</a:t>
            </a:r>
            <a:r>
              <a:rPr lang="en-US" altLang="zh-CN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…</a:t>
            </a: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菜单项，或系统工具栏中的 </a:t>
            </a:r>
            <a:r>
              <a:rPr lang="zh-CN" altLang="en-US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导入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按钮，打开 </a:t>
            </a:r>
            <a:r>
              <a:rPr lang="zh-CN" altLang="en-US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导入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对话框，如右图所示。选中要导入的文件，单击 </a:t>
            </a:r>
            <a:r>
              <a:rPr lang="zh-CN" altLang="en-US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打开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即可。</a:t>
            </a:r>
            <a:endParaRPr lang="en-US" altLang="zh-CN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我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们建议在第三方软件使用</a:t>
            </a:r>
            <a:r>
              <a:rPr lang="en-US" altLang="zh-CN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DXF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文件格式导出设计文件，与 </a:t>
            </a:r>
            <a:r>
              <a:rPr lang="en-US" altLang="zh-CN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EagleWorks</a:t>
            </a:r>
            <a:r>
              <a:rPr lang="en-US" altLang="zh-CN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软件的兼容性比较好。</a:t>
            </a:r>
            <a:endParaRPr lang="en-US" altLang="zh-CN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关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于导入设计功能的详细说明请参考其它相关视频。</a:t>
            </a:r>
            <a:endParaRPr lang="en-US" altLang="zh-CN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8048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导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入设计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6268"/>
            <a:ext cx="5382000" cy="405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37652"/>
            <a:ext cx="5477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导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入设计后，可以在 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EagleWorks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中做简单的编辑和排版，例如修改图形尺寸，阵列图形等，如右图所示。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关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于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编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辑排版功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能的详细说明请参考其它相关视频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8048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编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辑排版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6268"/>
            <a:ext cx="5382000" cy="405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6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37652"/>
            <a:ext cx="5477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完成编辑和排版后，可以根据加工工艺要求为图形设置图层，然后在功能区的加工栏中设置图层工艺参数，如右图所示。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关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于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工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艺设置功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能的详细说明请参考其它相关视频。</a:t>
            </a: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8048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工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艺设置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6268"/>
            <a:ext cx="5382000" cy="405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4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37652"/>
            <a:ext cx="530755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设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置好加工工艺后，单击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编辑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-&gt;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加工预览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菜单项，或系统工具栏中的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加工预览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来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预览加工过程，确认加工过程与预期一致，没有意外情况。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关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于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加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工预览功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能的详细说明请参考其它相关视频。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8048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加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工预览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6268"/>
            <a:ext cx="5382000" cy="405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2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37652"/>
            <a:ext cx="5477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完成加工预览后，如果设备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正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与电脑联机，则可以通过加工控制栏中的实时控制功能直接控制设备加工；也可以下载加工任务文件至设备，再从设备端操作。如果设备处于脱机状态，则可以保存加工任务文件，并使用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盘转存至设备，再从设备端操作。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关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于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输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出加工功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能的详细说明请参考其它相关视频。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479216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输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出加工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6268"/>
            <a:ext cx="5382000" cy="405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9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-图片 9" descr="图片包含 室内, 地板, 建筑物, 房间&#10;&#10;描述已自动生成">
            <a:extLst>
              <a:ext uri="{FF2B5EF4-FFF2-40B4-BE49-F238E27FC236}">
                <a16:creationId xmlns:a16="http://schemas.microsoft.com/office/drawing/2014/main" id="{A09CB6F5-D8A1-49C4-B5BF-29F3194EA37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24443" b="6328"/>
          <a:stretch/>
        </p:blipFill>
        <p:spPr>
          <a:xfrm>
            <a:off x="0" y="1250587"/>
            <a:ext cx="8481698" cy="3650901"/>
          </a:xfrm>
          <a:prstGeom prst="rect">
            <a:avLst/>
          </a:prstGeom>
        </p:spPr>
      </p:pic>
      <p:sp>
        <p:nvSpPr>
          <p:cNvPr id="13" name="PA-矩形 12">
            <a:extLst>
              <a:ext uri="{FF2B5EF4-FFF2-40B4-BE49-F238E27FC236}">
                <a16:creationId xmlns:a16="http://schemas.microsoft.com/office/drawing/2014/main" id="{B5A1A998-AD84-4736-9AB2-8FDFF7DE11F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250587"/>
            <a:ext cx="8481698" cy="3650901"/>
          </a:xfrm>
          <a:prstGeom prst="rect">
            <a:avLst/>
          </a:prstGeom>
          <a:solidFill>
            <a:srgbClr val="1E46F2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PA-矩形 8">
            <a:extLst>
              <a:ext uri="{FF2B5EF4-FFF2-40B4-BE49-F238E27FC236}">
                <a16:creationId xmlns:a16="http://schemas.microsoft.com/office/drawing/2014/main" id="{3EC5D141-FB91-4F97-B4FA-4ACAE831F85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4" y="3076038"/>
            <a:ext cx="12190312" cy="205619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PA-矩形 5">
            <a:extLst>
              <a:ext uri="{FF2B5EF4-FFF2-40B4-BE49-F238E27FC236}">
                <a16:creationId xmlns:a16="http://schemas.microsoft.com/office/drawing/2014/main" id="{038E38C5-9F99-42F1-B18A-7D030ADD488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12023" y="4123582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鹰华激光小课堂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</a:endParaRPr>
          </a:p>
        </p:txBody>
      </p:sp>
      <p:sp>
        <p:nvSpPr>
          <p:cNvPr id="3" name="PA-矩形 2">
            <a:extLst>
              <a:ext uri="{FF2B5EF4-FFF2-40B4-BE49-F238E27FC236}">
                <a16:creationId xmlns:a16="http://schemas.microsoft.com/office/drawing/2014/main" id="{CD348248-2507-44E0-9631-EC4F33731B4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12023" y="3434919"/>
            <a:ext cx="6078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BEIJING GU EAGLE AUTOMATION CO.,LTD.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cxnSp>
        <p:nvCxnSpPr>
          <p:cNvPr id="11" name="PA-直接连接符 10">
            <a:extLst>
              <a:ext uri="{FF2B5EF4-FFF2-40B4-BE49-F238E27FC236}">
                <a16:creationId xmlns:a16="http://schemas.microsoft.com/office/drawing/2014/main" id="{74ABA577-245E-49BA-BAB3-F1E9FAB25CCB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844" y="3958139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-椭圆 11">
            <a:extLst>
              <a:ext uri="{FF2B5EF4-FFF2-40B4-BE49-F238E27FC236}">
                <a16:creationId xmlns:a16="http://schemas.microsoft.com/office/drawing/2014/main" id="{F0A2B350-6422-4034-92F7-F267435AE09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247147" y="3918383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16" name="PA-组合 15">
            <a:extLst>
              <a:ext uri="{FF2B5EF4-FFF2-40B4-BE49-F238E27FC236}">
                <a16:creationId xmlns:a16="http://schemas.microsoft.com/office/drawing/2014/main" id="{15AB0216-4B26-4CE3-9C31-4583AD1AB776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11378718" y="6166734"/>
            <a:ext cx="402102" cy="79513"/>
            <a:chOff x="11496888" y="3389244"/>
            <a:chExt cx="402102" cy="79513"/>
          </a:xfrm>
        </p:grpSpPr>
        <p:cxnSp>
          <p:nvCxnSpPr>
            <p:cNvPr id="14" name="PA-直接连接符 17">
              <a:extLst>
                <a:ext uri="{FF2B5EF4-FFF2-40B4-BE49-F238E27FC236}">
                  <a16:creationId xmlns:a16="http://schemas.microsoft.com/office/drawing/2014/main" id="{944F173A-76C1-45BC-B88F-8297239310C1}"/>
                </a:ext>
              </a:extLst>
            </p:cNvPr>
            <p:cNvCxnSpPr/>
            <p:nvPr>
              <p:custDataLst>
                <p:tags r:id="rId11"/>
              </p:custDataLst>
            </p:nvPr>
          </p:nvCxnSpPr>
          <p:spPr>
            <a:xfrm>
              <a:off x="11496888" y="3389244"/>
              <a:ext cx="40210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A-直接连接符 18">
              <a:extLst>
                <a:ext uri="{FF2B5EF4-FFF2-40B4-BE49-F238E27FC236}">
                  <a16:creationId xmlns:a16="http://schemas.microsoft.com/office/drawing/2014/main" id="{C9E17DC4-2FD9-4D11-B5D7-80B0DDABF128}"/>
                </a:ext>
              </a:extLst>
            </p:cNvPr>
            <p:cNvCxnSpPr/>
            <p:nvPr>
              <p:custDataLst>
                <p:tags r:id="rId12"/>
              </p:custDataLst>
            </p:nvPr>
          </p:nvCxnSpPr>
          <p:spPr>
            <a:xfrm>
              <a:off x="11697939" y="3468757"/>
              <a:ext cx="20105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PA-文本框 19">
            <a:extLst>
              <a:ext uri="{FF2B5EF4-FFF2-40B4-BE49-F238E27FC236}">
                <a16:creationId xmlns:a16="http://schemas.microsoft.com/office/drawing/2014/main" id="{DE6CC23A-03E9-4C7F-8FE4-5F6E739F1DE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7731971" y="3561907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rPr>
              <a:t>感谢观看</a:t>
            </a:r>
          </a:p>
        </p:txBody>
      </p:sp>
      <p:pic>
        <p:nvPicPr>
          <p:cNvPr id="2" name="PA-Graphic 1">
            <a:extLst>
              <a:ext uri="{FF2B5EF4-FFF2-40B4-BE49-F238E27FC236}">
                <a16:creationId xmlns:a16="http://schemas.microsoft.com/office/drawing/2014/main" id="{768ADCA3-1F66-4B92-84D0-3D9CD62B7AC7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8630291" y="1431167"/>
            <a:ext cx="3351120" cy="144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</TotalTime>
  <Words>721</Words>
  <Application>Microsoft Office PowerPoint</Application>
  <PresentationFormat>Widescreen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阿里巴巴普惠体</vt:lpstr>
      <vt:lpstr>等线</vt:lpstr>
      <vt:lpstr>等线 Light</vt:lpstr>
      <vt:lpstr>思源黑体</vt:lpstr>
      <vt:lpstr>Arial</vt:lpstr>
      <vt:lpstr>Open Sans</vt:lpstr>
      <vt:lpstr>Segoe UI Semibold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EagleWorks操作流程</dc:title>
  <dc:creator>冯 俊杰;北京德美鹰华系统科技有限公司</dc:creator>
  <cp:lastModifiedBy>张 明</cp:lastModifiedBy>
  <cp:revision>71</cp:revision>
  <dcterms:created xsi:type="dcterms:W3CDTF">2020-03-19T06:06:49Z</dcterms:created>
  <dcterms:modified xsi:type="dcterms:W3CDTF">2020-04-13T14:11:17Z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