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8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查看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设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计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95" y="4126833"/>
            <a:ext cx="2157663" cy="2157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如果图形对象的加工模式设置为切割，则单击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示路径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显示路径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按钮，会显示图形的切割加工路径，如右图所示。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看切割加工路径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形设计的方法，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课程一一详细介绍了查看图形设计细节的各种功能和具体操作方法。通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过本课程的学习，用户应当熟练掌握上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据需要灵活运用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动鼠标光标至绘图区中，上下滑动鼠标滚轮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放大或缩小当前视口显示的内容。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鼠标滚轮缩放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28" y="1736268"/>
            <a:ext cx="4721687" cy="355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3214142"/>
            <a:ext cx="1628404" cy="2745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43640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显示所有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显示所有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按钮，将绘图区中所有的图形对象放大或缩小至当前视口，如右图所示。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353322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所有图形对象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据范围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数据范围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按钮，将当前选中的图形对象放大或缩小至当前视口，如右图所示。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放选中的图形对象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页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面范围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页面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范围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按钮，将整个页面范围放大或缩小至当前视口，如右图所示。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至整个页面范围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选查看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选查看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按钮，将鼠标框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范围放大或缩小至当前视口，如右图所示。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选区域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或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缩小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按钮，放大或缩小当前视口显示的内容。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大和缩小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菜单项或系统工具栏中的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按钮，进入平移模式，左键单击绘图区中的任意位置并保持按住，移动鼠标进行平移，松开左键确认。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43434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移显示内容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635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EagleWorks查看设计课件</dc:title>
  <dc:creator>冯 俊杰;北京德美鹰华系统科技有限公司</dc:creator>
  <cp:lastModifiedBy>张 明</cp:lastModifiedBy>
  <cp:revision>111</cp:revision>
  <dcterms:created xsi:type="dcterms:W3CDTF">2020-03-19T06:06:49Z</dcterms:created>
  <dcterms:modified xsi:type="dcterms:W3CDTF">2020-04-16T04:59:10Z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