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7" r:id="rId2"/>
    <p:sldId id="388" r:id="rId3"/>
    <p:sldId id="389" r:id="rId4"/>
    <p:sldId id="390" r:id="rId5"/>
    <p:sldId id="391" r:id="rId6"/>
    <p:sldId id="385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ueagle.com.c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682966" cy="633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EagleWorks</a:t>
            </a:r>
            <a:r>
              <a:rPr lang="en-US" altLang="zh-CN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获取、安装和升级</a:t>
            </a:r>
            <a:endParaRPr lang="zh-CN" alt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092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595" y="3994413"/>
            <a:ext cx="1452726" cy="1313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756" y="4640240"/>
            <a:ext cx="1530172" cy="1530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6787" y="3994413"/>
            <a:ext cx="2228496" cy="23278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1425" y="1454147"/>
            <a:ext cx="1940575" cy="194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本课程详细介绍如何获取、安装和升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级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件，帮助用户快速开始使用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件配合德美鹰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华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光切割机工作之前，首先我们要获取和安装软件，当软件有新版本时，应当及时更新，以获得最佳的使用体验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。课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程首先介绍获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件的方法，然后演示软件安装过程，最后说明软件升级方法。通过本课程的学习，用户应能够快速获取和安装软件，并适时进行升级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55" y="1841316"/>
            <a:ext cx="5103161" cy="38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30755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以下是两种获取软件安装包的方法。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购买了德美鹰华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激光切割机的用户，可以在设备附带的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盘里找到软件的安装包。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访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问德美鹰华官网，下载软件最新版本。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hlinkClick r:id="rId2"/>
              </a:rPr>
              <a:t>www.gueagle.com.cn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进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入官网后，在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菜单中找到对应的设备，或进入任意一款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CO2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激光切割机产品页面。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使用户购买了设备，我们也推荐通过官网下载软件，以保证使用最新版本。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获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取软件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751" y="1458612"/>
            <a:ext cx="5382365" cy="46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38334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双击软件安装包执行安装。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在欢迎页单击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驱动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安装与设备通讯所需的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驱动程序。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如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果此时电脑与设备未联机，会提示需要联机安装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动，忽略即可。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驱动会在电脑与设备首次联机时自动完成安装。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确认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语言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类型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机器原点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等安装设置。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开始安装软件。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完成安装。</a:t>
            </a: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安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装软件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98" y="1371801"/>
            <a:ext cx="4734586" cy="3734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9069" y="4106428"/>
            <a:ext cx="1914047" cy="1999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3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3833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件使用一段时间后，请定期访问德美鹰华官网确认是否有新版本软件可供升级，以获得最佳使用体验。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下载新版本软件安装包后，直接执行安装即可，新版本软件会自动覆盖旧版本，安装完成后继续使用即可。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升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级软件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875" y="1371801"/>
            <a:ext cx="4115950" cy="4290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934" y="3313552"/>
            <a:ext cx="1357472" cy="1357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2201" y="4291941"/>
            <a:ext cx="1800915" cy="1881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86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601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EagleWorks获取、安装和升级课件</dc:title>
  <dc:creator>冯 俊杰;北京德美鹰华系统科技有限公司</dc:creator>
  <cp:lastModifiedBy>张 明</cp:lastModifiedBy>
  <cp:revision>29</cp:revision>
  <dcterms:created xsi:type="dcterms:W3CDTF">2020-03-19T06:06:49Z</dcterms:created>
  <dcterms:modified xsi:type="dcterms:W3CDTF">2020-04-09T03:17:36Z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