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D8173-392C-45BB-A471-0488CFC7796C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C3FD6-2C3F-4CAB-94F6-5CEC0170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82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C3FD6-2C3F-4CAB-94F6-5CEC01700D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60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05666" cy="768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连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接设备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00" y="1094400"/>
            <a:ext cx="5718544" cy="4980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032" y="1343133"/>
            <a:ext cx="3073967" cy="2334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750" y="3206594"/>
            <a:ext cx="1335278" cy="26112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3677" y="3677884"/>
            <a:ext cx="2239918" cy="21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本课程详细介绍通过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线缆和以太网连接电脑和设备的方法，以及在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软件中的具体设置，帮助用户快速开始使用。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程首先简要介绍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软件控制加工和传输数据的方式；然后介绍通过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线缆联机的方法；最后着重介绍通过以太网联机，相应的网络配置，在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软件中添加网络设备，以及如何连接和控制多台设备的方法。通过本课程的学习，用户应当熟练掌握上述方法，并能够根据实际情况灵活运用。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00" y="1391859"/>
            <a:ext cx="5718544" cy="4980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032" y="1640592"/>
            <a:ext cx="3073967" cy="2334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750" y="3504053"/>
            <a:ext cx="1335278" cy="2611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3677" y="3975343"/>
            <a:ext cx="2239918" cy="21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6643656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件控制设备加工的方式有两种，对电脑与设备间是否联机也有不同的要求。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联机实时控制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电脑与设备联机，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实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时传输加工任务数据，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从软件中直接控制加工过程。该方法要求电脑与设备始终联机。</a:t>
            </a: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脱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机独立控制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14400" lvl="1" indent="-457200">
              <a:lnSpc>
                <a:spcPct val="150000"/>
              </a:lnSpc>
              <a:buAutoNum type="alphaLcPeriod"/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使用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盘转存加工任务文件到设备。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14400" lvl="1" indent="-457200">
              <a:lnSpc>
                <a:spcPct val="150000"/>
              </a:lnSpc>
              <a:buAutoNum type="alphaLcPeriod"/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脑与设备联机，从软件中直接下载加工任务文件到设备。该方法要求电脑与设备在下载文件时联机。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上不同的加工控制和数据传输方式都涉及到电脑与设备联机，下面分别介绍通过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线缆和以太网联机的具体方法。</a:t>
            </a: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58262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工控制和数据传输的方式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584" y="2049104"/>
            <a:ext cx="381053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60630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将随机附带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缆方形口一端插入设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口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，另一端插入电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口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，待操作系统完成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识别后，即可使用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果操作系统无法识别设备，请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尝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试重新连接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线缆，或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重新安装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驱动程序。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输出加工时，在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软件加工控制栏的设备端口列表中，选择默认的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设备，再进行加工控制，或下载加工任务文件即可。</a:t>
            </a:r>
            <a:endParaRPr lang="zh-CN" altLang="en-US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联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-USB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线缆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584" y="2049104"/>
            <a:ext cx="3810532" cy="3429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0" y="1371801"/>
            <a:ext cx="2505383" cy="23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7490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将随机附带的网线一端插入设备网口，另一端插入电脑网口，或接入交换机或路由器，完成硬件连接。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注意，使用交换机或路由器组网时，请务必保证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备与电脑在同一子网内。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063322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联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以太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连接网线</a:t>
            </a:r>
            <a:endParaRPr lang="en-US" altLang="zh-CN" sz="2800" b="1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00" y="2168179"/>
            <a:ext cx="5698800" cy="31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606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电脑端，根据网络环境要求，输入正确的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地址，或使用自动配置的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地址（这种情况下务必保证自动分派的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地址符合通讯要求）。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192.168.1.0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网段为例，将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地址设置为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192.168.1.99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子网掩码设置为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255.255.255.0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61599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联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太网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置电脑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24" y="1485831"/>
            <a:ext cx="5252192" cy="45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61808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单击加工控制栏中设备端口下的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配置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在弹出的对话框中单击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在设置端口对话框中，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机器名称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选择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网络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，设置 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，这里以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192.168.1.102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为例，单击 </a:t>
            </a:r>
            <a:r>
              <a:rPr lang="zh-CN" altLang="en-US" sz="20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测试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试连接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试成功或失败，都会有提示对话框。若测试失败，请依次检查网线连接，设备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设置以及电脑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试成功后，单击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按钮添加设备。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择新添加的设备。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退出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按钮关闭对话框。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810243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联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太网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中添加网络设备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000" y="2057970"/>
            <a:ext cx="4678116" cy="341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61808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在工厂或实验室等拥有多台设备的场所，可以按照上述方法添加多台通过网络连接的设备，实现用一台电脑控制多台设备。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电脑和所有设备在同一子网内。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脑和所有设备使用不同的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输出加工时，在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软件加工控制栏的设备端口列表中，选择要控制的设备，再进行加工控制，或下载加工任务文件即可。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为方便区分，建议为不同的设备设置不同的机器名称。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810243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联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太网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接和控制多台设备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00" y="2057970"/>
            <a:ext cx="4678116" cy="341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1143</Words>
  <Application>Microsoft Office PowerPoint</Application>
  <PresentationFormat>Widescreen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EagleWorks连接设备</dc:title>
  <dc:creator>冯 俊杰;北京德美鹰华系统科技有限公司</dc:creator>
  <cp:lastModifiedBy>张 明</cp:lastModifiedBy>
  <cp:revision>41</cp:revision>
  <dcterms:created xsi:type="dcterms:W3CDTF">2020-03-19T06:06:49Z</dcterms:created>
  <dcterms:modified xsi:type="dcterms:W3CDTF">2020-04-10T12:05:13Z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