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441896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设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备简介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00" y="1094400"/>
            <a:ext cx="5718544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本课程简要介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光切割机的基本组成，以及各个组件的基本信息和功能，帮助用户快速了解和熟悉设备。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课程首先简要介绍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光切割机的各个附件，然后针对设备主体按系统功能划分一一进行讲解。通过本课程的学习，用户应了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解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光切割机的基本组成，以及各个组件的名称、基本信息和功能。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51" y="1540843"/>
            <a:ext cx="5104465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激光切割机主体，包括机架、运动系统、激光系统和控制系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统。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工业水冷机，用于冷却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风机和排风管路，用于排走烟尘，保证激光切割机内部清洁，避免烟尘腐蚀损坏设备零部件。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备组成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54" y="1700239"/>
            <a:ext cx="6535062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机架构成了激光切割机的封闭加工环境，打开上盖可以看到内部加工空间。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作区域尺寸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1300mm 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900mm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。工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作台可升降，用于更换工作台支撑时调整工作台平面的高度，以及放置不规则外形的工件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机架主体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6" y="1938627"/>
            <a:ext cx="5475650" cy="36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方门板打开后，可拉出工作台下方收料抽屉，方便捡出切下的工件或废料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机架主体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5" y="1938643"/>
            <a:ext cx="54756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工作区域左右两侧门板可打开，方便进行设备维护等工作。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设备右侧下方门板可打开，这里安装了设备的电控系统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设备后面下方门板可打开，这里安装了激光器电源和切割辅助气体气泵等配件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机架主体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51" y="1540843"/>
            <a:ext cx="5104465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189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设备搭载了一套平面二维运动系统，包含安装在机架两侧的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轴和架在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轴上的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轴横梁，电机驱动器和电源等部件安装在设备右侧电控箱内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运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5" y="1938643"/>
            <a:ext cx="54756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激光器安装在机器后方激光管盒内，通过三片反射镜和一片聚焦镜将激光导引至工件表面。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光器电源安装在设备后侧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75" y="1938643"/>
            <a:ext cx="5435041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设备电控系统安装在设备右侧电控箱内，通过设备上盖右侧的控制面板和按钮进行控制和操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5" y="1938643"/>
            <a:ext cx="54756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X-1309设备简介课件</dc:title>
  <dc:creator>冯 俊杰;北京德美鹰华系统科技有限公司</dc:creator>
  <cp:lastModifiedBy>张 明</cp:lastModifiedBy>
  <cp:revision>17</cp:revision>
  <dcterms:created xsi:type="dcterms:W3CDTF">2020-03-19T06:06:49Z</dcterms:created>
  <dcterms:modified xsi:type="dcterms:W3CDTF">2020-03-25T06:25:26Z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