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90" r:id="rId3"/>
    <p:sldId id="391" r:id="rId4"/>
    <p:sldId id="392" r:id="rId5"/>
    <p:sldId id="393" r:id="rId6"/>
    <p:sldId id="394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5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6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3290453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X-6060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开</a:t>
            </a:r>
            <a:r>
              <a:rPr lang="zh-CN" altLang="en-US" sz="44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机</a:t>
            </a:r>
            <a:endParaRPr lang="zh-CN" alt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000" y="720000"/>
            <a:ext cx="4732063" cy="576000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020" y="720000"/>
            <a:ext cx="132104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X-6060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光切割机的开机操作步骤，以及开机过程中的注意事项，帮助用户快速开始使用设备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课程按照常规开机顺序分别介绍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了设备主机、辅助气体和排风机的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启动步骤和注意事项。通过本课程的学习，用户应熟练掌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握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X-6060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光纤激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光切割机的开机操作步骤，以及可能遇到的问题和解决方法。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616" y="1350000"/>
            <a:ext cx="1188939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7" y="1637652"/>
            <a:ext cx="6815884" cy="419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视检查所有电气连接和水冷机水路连接，并确认水冷机水位线位于绿色区域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视检查工作台面和运动系统部件上无杂物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开总开关。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打开钥匙开关。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开总电开关。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打开伺服开关。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意观察运动系统部件有无异常移动，注意听有无异常噪音。若有，请立即关闭伺服系统开关，并排查故障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动主机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36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6815884" cy="522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开激光系统开关。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注意观察到激光器和切割头的冷却水管路有无漏水情况。若有，请立即关闭激光系统开关，并排查故障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注意观察到激光器的冷却水路的水温，过低和过高都会造成激光器报警，需要等待一段时间，待水温升高或降低到要求范围，激光器才能正常工作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动电脑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</a:t>
            </a:r>
            <a:r>
              <a:rPr lang="en-US" altLang="zh-CN" sz="16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CypCut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软件启动后，若界面显示报警信息，则需要立即根据具体情况排查故障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运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行系统复位。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按照软件提示进行运动系统复位，建立设备坐标系。否则，后续加工中可能出现运动系统部件超出加工区域范围，对部件造成损伤</a:t>
            </a:r>
            <a:r>
              <a:rPr lang="zh-CN" altLang="en-US" sz="16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16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至此，主机启动部分完成。</a:t>
            </a:r>
            <a:endParaRPr lang="en-US" altLang="zh-CN" sz="16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主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453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389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目视检查气路连接。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打开气阀。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注意观察有无漏气情况，注意听有无异常噪音。若有，请立即关闭气阀，并排除故障。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开辅助气体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76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6389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视检查风管和电气连接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动风机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注意听有无异常噪音。若有，请立即关闭风机，并排除故障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至此，设备所有启动步骤完成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启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动排风机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1350000"/>
            <a:ext cx="4140555" cy="5040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07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684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X-6060开机课件</dc:title>
  <dc:creator>冯 俊杰;北京德美鹰华系统科技有限公司</dc:creator>
  <cp:lastModifiedBy>张 明</cp:lastModifiedBy>
  <cp:revision>22</cp:revision>
  <dcterms:created xsi:type="dcterms:W3CDTF">2020-03-19T06:06:49Z</dcterms:created>
  <dcterms:modified xsi:type="dcterms:W3CDTF">2020-08-13T08:05:01Z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