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87" r:id="rId2"/>
    <p:sldId id="388" r:id="rId3"/>
    <p:sldId id="389" r:id="rId4"/>
    <p:sldId id="390" r:id="rId5"/>
    <p:sldId id="385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>
          <p15:clr>
            <a:srgbClr val="A4A3A4"/>
          </p15:clr>
        </p15:guide>
        <p15:guide id="2" pos="39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1" d="100"/>
          <a:sy n="61" d="100"/>
        </p:scale>
        <p:origin x="30" y="1122"/>
      </p:cViewPr>
      <p:guideLst>
        <p:guide orient="horz" pos="2124"/>
        <p:guide pos="39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2022/11/28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99646" y="3666478"/>
            <a:ext cx="546504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三维激光内雕机</a:t>
            </a:r>
            <a:r>
              <a:rPr lang="zh-CN" altLang="en-US" sz="3200" b="1" kern="1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开关机</a:t>
            </a:r>
            <a:endParaRPr lang="zh-CN" altLang="en-US" sz="32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185" y="558165"/>
            <a:ext cx="5504815" cy="6127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250" y="357329"/>
            <a:ext cx="1396162" cy="15218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99646" y="602544"/>
            <a:ext cx="253704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0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675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本课程详细介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绍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维激光内雕机的开机和关机操作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，以及注意事项，帮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助用户快速开始使用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在使用三维激光内雕机时，用户务必按照正确的顺序启动和关闭设备，否则会造成设备故障，影响设备使用。通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过本课程的学习，用户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应熟练掌握三维激光内雕机的开机和关机操作步骤，以及可能遇到的问题和解决方法。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11" name="图片 3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868" y="1668890"/>
            <a:ext cx="4219977" cy="46975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2854" y="1422351"/>
            <a:ext cx="1070294" cy="1166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44220" y="1643380"/>
            <a:ext cx="105263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三维激光内雕机的开机操作步骤如下：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旋起急停开关。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转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动钥匙开关至开机位置。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下激光器开关按钮。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动工控机。启动工控机前应确认加密狗是否已插入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USB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接口，否则，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CAM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软件将无法正常使用。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开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机过程中如遇到任何问题，应及时按下急停开关，中断设备的启动过程，排查并解决问题后，再行尝试重新开机。</a:t>
            </a: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4220" y="868045"/>
            <a:ext cx="4530090" cy="50165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机操作步骤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文本框 57"/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4220" y="882015"/>
            <a:ext cx="4159885" cy="50165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关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机操作步骤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9" name="矩形 4"/>
          <p:cNvSpPr/>
          <p:nvPr/>
        </p:nvSpPr>
        <p:spPr>
          <a:xfrm>
            <a:off x="744220" y="1643380"/>
            <a:ext cx="105263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三维激光内雕机的关机操作步骤如下：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关闭工控机。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下激光器开关按钮，等待激光器状态显示屏熄灭。注意，这里务必等待激光器状态显示屏熄灭后再进行后续操作，否则，可能会造成激光器故障。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转动钥匙开关至关机位置。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下急停开关。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关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  <a:sym typeface="+mn-ea"/>
              </a:rPr>
              <a:t>机过程中一定注意按下激光器关闭按钮后，耐心等待激光器状态显示屏熄灭（该过程可能耗时数十秒）。</a:t>
            </a:r>
            <a:endParaRPr lang="zh-CN" altLang="en-US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-矩形 8"/>
          <p:cNvSpPr/>
          <p:nvPr>
            <p:custDataLst>
              <p:tags r:id="rId1"/>
            </p:custDataLst>
          </p:nvPr>
        </p:nvSpPr>
        <p:spPr>
          <a:xfrm>
            <a:off x="0" y="2279015"/>
            <a:ext cx="7038975" cy="20561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/>
          <p:cNvSpPr/>
          <p:nvPr>
            <p:custDataLst>
              <p:tags r:id="rId2"/>
            </p:custDataLst>
          </p:nvPr>
        </p:nvSpPr>
        <p:spPr>
          <a:xfrm>
            <a:off x="1614713" y="3434607"/>
            <a:ext cx="339661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</a:p>
        </p:txBody>
      </p:sp>
      <p:sp>
        <p:nvSpPr>
          <p:cNvPr id="3" name="PA-矩形 2"/>
          <p:cNvSpPr/>
          <p:nvPr>
            <p:custDataLst>
              <p:tags r:id="rId3"/>
            </p:custDataLst>
          </p:nvPr>
        </p:nvSpPr>
        <p:spPr>
          <a:xfrm>
            <a:off x="411388" y="2637994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/>
          <p:cNvCxnSpPr/>
          <p:nvPr>
            <p:custDataLst>
              <p:tags r:id="rId4"/>
            </p:custDataLst>
          </p:nvPr>
        </p:nvCxnSpPr>
        <p:spPr>
          <a:xfrm>
            <a:off x="209" y="3161214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/>
          <p:cNvSpPr/>
          <p:nvPr>
            <p:custDataLst>
              <p:tags r:id="rId5"/>
            </p:custDataLst>
          </p:nvPr>
        </p:nvSpPr>
        <p:spPr>
          <a:xfrm>
            <a:off x="6246512" y="3121458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/>
          <p:cNvGrpSpPr/>
          <p:nvPr>
            <p:custDataLst>
              <p:tags r:id="rId6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/>
            <p:cNvCxnSpPr/>
            <p:nvPr>
              <p:custDataLst>
                <p:tags r:id="rId10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/>
            <p:cNvCxnSpPr/>
            <p:nvPr>
              <p:custDataLst>
                <p:tags r:id="rId11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A-Graphic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1486" y="506607"/>
            <a:ext cx="3351120" cy="1443009"/>
          </a:xfrm>
          <a:prstGeom prst="rect">
            <a:avLst/>
          </a:prstGeom>
        </p:spPr>
      </p:pic>
      <p:sp>
        <p:nvSpPr>
          <p:cNvPr id="13" name="PA-矩形 12"/>
          <p:cNvSpPr/>
          <p:nvPr>
            <p:custDataLst>
              <p:tags r:id="rId8"/>
            </p:custDataLst>
          </p:nvPr>
        </p:nvSpPr>
        <p:spPr>
          <a:xfrm>
            <a:off x="0" y="4335145"/>
            <a:ext cx="7038340" cy="1087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4" name="图片 3" descr="1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9505" y="1295400"/>
            <a:ext cx="4812030" cy="5358130"/>
          </a:xfrm>
          <a:prstGeom prst="rect">
            <a:avLst/>
          </a:prstGeom>
        </p:spPr>
      </p:pic>
      <p:sp>
        <p:nvSpPr>
          <p:cNvPr id="20" name="PA-文本框 19"/>
          <p:cNvSpPr txBox="1"/>
          <p:nvPr>
            <p:custDataLst>
              <p:tags r:id="rId9"/>
            </p:custDataLst>
          </p:nvPr>
        </p:nvSpPr>
        <p:spPr>
          <a:xfrm>
            <a:off x="1615016" y="4080067"/>
            <a:ext cx="35356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491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Open Sans</vt:lpstr>
      <vt:lpstr>阿里巴巴普惠体</vt:lpstr>
      <vt:lpstr>等线</vt:lpstr>
      <vt:lpstr>等线 Light</vt:lpstr>
      <vt:lpstr>思源黑体</vt:lpstr>
      <vt:lpstr>宋体</vt:lpstr>
      <vt:lpstr>Arial</vt:lpstr>
      <vt:lpstr>Calibri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X-1309设备简介课件</dc:title>
  <dc:creator>冯 俊杰;北京德美鹰华系统科技有限公司</dc:creator>
  <cp:lastModifiedBy>Eric</cp:lastModifiedBy>
  <cp:revision>33</cp:revision>
  <dcterms:created xsi:type="dcterms:W3CDTF">2020-03-19T06:06:00Z</dcterms:created>
  <dcterms:modified xsi:type="dcterms:W3CDTF">2022-11-28T02:08:17Z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  <property fmtid="{D5CDD505-2E9C-101B-9397-08002B2CF9AE}" pid="3" name="_MarkAsFinal">
    <vt:bool>true</vt:bool>
  </property>
</Properties>
</file>