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0" r:id="rId5"/>
    <p:sldId id="392" r:id="rId6"/>
    <p:sldId id="393" r:id="rId7"/>
    <p:sldId id="395" r:id="rId8"/>
    <p:sldId id="391" r:id="rId9"/>
    <p:sldId id="38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ueagle.com.cn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0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363135" cy="633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EaglePrint</a:t>
            </a:r>
            <a:r>
              <a:rPr lang="en-US" altLang="zh-CN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获取、安</a:t>
            </a:r>
            <a:r>
              <a:rPr lang="zh-CN" altLang="en-US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装和</a:t>
            </a:r>
            <a:r>
              <a:rPr lang="zh-CN" altLang="en-US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升级</a:t>
            </a:r>
            <a:endParaRPr lang="zh-CN" altLang="en-US" sz="32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00" y="1296000"/>
            <a:ext cx="5040000" cy="48169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618" y="3994413"/>
            <a:ext cx="1452726" cy="1313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779" y="4640240"/>
            <a:ext cx="1530172" cy="1530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1425" y="957435"/>
            <a:ext cx="1940575" cy="194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3088" y="4651230"/>
            <a:ext cx="2438740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60067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本课程详细介绍如何获取、安装和升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级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件，帮助用户快速开始使用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件配合德美鹰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华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CO2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光切割机工作之前，首先我们要获取和安装软件，当软件有新版本时，应当及时更新，以获得最佳的使用体验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。课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程首先介绍获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取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件的方法，然后演示软件安装过程，最后说明软件升级方法。通过本课程的学习，用户应能够快速获取和安装软件，并适时进行升级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386" y="1423843"/>
            <a:ext cx="4896730" cy="468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3075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以下是两种获取软件安装包的方法。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购买了德美鹰华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CO2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激光切割机的用户，可以在设备附带的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盘里找到软件的安装包。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问德美鹰华官网，下载软件最新版本。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hlinkClick r:id="rId2"/>
              </a:rPr>
              <a:t>www.gueagle.com.cn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进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入官网后，在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激光设备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菜单中找到对应的设备，或进入任意一款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CO2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激光切割机产品页面。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即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使用户购买了设备，我们也推荐通过官网下载软件，以保证使用最新版本。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获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取软件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751" y="1458612"/>
            <a:ext cx="5382365" cy="46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3833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双击软件安装包执行安装。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在欢迎页单击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安装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开安装向导后，一路单击 </a:t>
            </a:r>
            <a:r>
              <a:rPr lang="zh-CN" altLang="en-US" sz="16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下一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步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或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安装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完成安装即可。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安装结束后，单</a:t>
            </a: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关闭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完成安装。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意，</a:t>
            </a:r>
            <a:r>
              <a:rPr lang="en-US" altLang="zh-CN" sz="16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仅支持 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Windows 7 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及以上系统，否则，安装时会报告错误。如果安装时发生错误，请在安装结束界面下载日志文件，并联系我们进行处理。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在部分电脑上，安装初始化的时间较长，请耐心等待。安装包同时支持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32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位或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64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位系统，且会根据操作系统的设置自动切换显示语言，无需用户干预。安装过程中会弹出驱动程序数字签名提示，选择安装即可。</a:t>
            </a: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装软件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952" y="1423624"/>
            <a:ext cx="4582164" cy="2838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466" y="2907465"/>
            <a:ext cx="3831822" cy="2995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3236" y="4283642"/>
            <a:ext cx="1859880" cy="1942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33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833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安装完成后，在</a:t>
            </a:r>
            <a:r>
              <a:rPr lang="en-US" altLang="zh-CN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Windows 10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系统上，打开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系统设置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，再单击左侧边栏中的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打印机和扫描仪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，可以在右侧打印机列表中找到 </a:t>
            </a:r>
            <a:r>
              <a:rPr lang="en-US" altLang="zh-CN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打印机，如右图所示。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en-US" altLang="zh-CN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Windows 7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系统上，打开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控制面板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设备和打印机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，可以在打印机列表中找到 </a:t>
            </a:r>
            <a:r>
              <a:rPr lang="en-US" altLang="zh-CN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打印机，如右图所示。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装软件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954" y="1377510"/>
            <a:ext cx="4532162" cy="3414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465" y="2844160"/>
            <a:ext cx="4305508" cy="324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83349" cy="4760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软件需要配合加密狗才能正常输出，将随设备附带的加密狗插入电脑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端口，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Windows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系统会自动安装驱动程序，无需人工干预。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装完成后，在</a:t>
            </a:r>
            <a:r>
              <a:rPr lang="en-US" altLang="zh-CN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Windows 10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系统上，打开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系统设置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，再单击左侧边栏中的 </a:t>
            </a:r>
            <a:r>
              <a:rPr lang="zh-CN" altLang="en-US" sz="17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蓝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牙和其他设备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，可以在右侧列表中找到 </a:t>
            </a:r>
            <a:r>
              <a:rPr lang="en-US" altLang="zh-CN" sz="17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SuperDog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设备，如右图所示。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en-US" altLang="zh-CN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Windows 7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系统上，打开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控制面板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设备和打印机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，可以在列表中找到 </a:t>
            </a:r>
            <a:r>
              <a:rPr lang="en-US" altLang="zh-CN" sz="17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SuperDog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，如右图所示。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连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接加密狗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116" y="1439476"/>
            <a:ext cx="4320000" cy="3254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465" y="2833241"/>
            <a:ext cx="4320000" cy="32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833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如果希望使用</a:t>
            </a:r>
            <a:r>
              <a:rPr lang="en-US" altLang="zh-CN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线缆连接设备和输出数据，需要通过 </a:t>
            </a:r>
            <a:r>
              <a:rPr lang="en-US" altLang="zh-CN" sz="1700" dirty="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软件安装包来安装设备</a:t>
            </a:r>
            <a:r>
              <a:rPr lang="en-US" altLang="zh-CN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驱动程序，详见 </a:t>
            </a:r>
            <a:r>
              <a:rPr lang="en-US" altLang="zh-CN" sz="1700" dirty="0" err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软件安装课件，这里不再赘述。</a:t>
            </a:r>
            <a:endParaRPr lang="en-US" altLang="zh-CN" sz="17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装完成后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，且与设备联机时，在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Windows 10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系统上，打开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系统设置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，再单击左侧边栏中的 </a:t>
            </a:r>
            <a:r>
              <a:rPr lang="zh-CN" altLang="en-US" sz="17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蓝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牙和其他设备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，可以在右侧列表中找到 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FT245R USB FIFO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设备，如右图所示。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en-US" altLang="zh-CN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Windows 7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系统上，打开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控制面板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设备和打印机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，可以在列表中找到 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FT245R USB FIFO 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，如右图所示。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3750766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安装设备</a:t>
            </a:r>
            <a:r>
              <a:rPr lang="en-US" altLang="zh-CN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驱动程序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116" y="1439476"/>
            <a:ext cx="4320000" cy="3254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465" y="2833241"/>
            <a:ext cx="4320000" cy="32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833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件使用一段时间后，请定期访问德美鹰华官网确认是否有新版本软件可供升级，以获得最佳使用体验。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下载新版本软件安装包后，直接执行安装即可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，安装程序会自动卸载旧版本软件，然后安装新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版本软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安装完成后继续使用即可。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升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级软件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875" y="1371801"/>
            <a:ext cx="4115950" cy="4290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934" y="3313552"/>
            <a:ext cx="1357472" cy="1357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201" y="4291941"/>
            <a:ext cx="1800915" cy="1881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6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3744</TotalTime>
  <Words>1162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EaglePrint获取、安装和升级课件</dc:title>
  <dc:creator>冯 俊杰;北京德美鹰华系统科技有限公司</dc:creator>
  <cp:lastModifiedBy>张 明</cp:lastModifiedBy>
  <cp:revision>41</cp:revision>
  <dcterms:created xsi:type="dcterms:W3CDTF">2020-03-19T06:06:49Z</dcterms:created>
  <dcterms:modified xsi:type="dcterms:W3CDTF">2020-04-29T06:53:58Z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