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87" r:id="rId2"/>
    <p:sldId id="388" r:id="rId3"/>
    <p:sldId id="392" r:id="rId4"/>
    <p:sldId id="393" r:id="rId5"/>
    <p:sldId id="402" r:id="rId6"/>
    <p:sldId id="398" r:id="rId7"/>
    <p:sldId id="385"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4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F2EB4-AFF3-4BF3-9177-64CE5837F748}" type="datetimeFigureOut">
              <a:rPr lang="zh-CN" altLang="en-US" smtClean="0"/>
              <a:t>2020/4/24</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EC61D-75B4-4560-9321-7C07F0230FAD}" type="slidenum">
              <a:rPr lang="zh-CN" altLang="en-US" smtClean="0"/>
              <a:t>‹#›</a:t>
            </a:fld>
            <a:endParaRPr lang="zh-CN" altLang="en-US"/>
          </a:p>
        </p:txBody>
      </p:sp>
    </p:spTree>
    <p:extLst>
      <p:ext uri="{BB962C8B-B14F-4D97-AF65-F5344CB8AC3E}">
        <p14:creationId xmlns:p14="http://schemas.microsoft.com/office/powerpoint/2010/main" val="322811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D51CA-3F39-407B-BA0E-90CD59AE9F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6E86A5-C130-4C2B-A6E8-F966EE143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BE3C93-CCBB-412C-9DC4-C46C22E17919}"/>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5" name="页脚占位符 4">
            <a:extLst>
              <a:ext uri="{FF2B5EF4-FFF2-40B4-BE49-F238E27FC236}">
                <a16:creationId xmlns:a16="http://schemas.microsoft.com/office/drawing/2014/main" id="{9AB6732F-560F-4261-91DC-9BB033913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A1DEC-DE70-46E5-86B0-A73C63D5371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89419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EC490-885F-4330-B270-66F0112A14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F6F81B-E4B5-4300-9B5B-5A0AC195D4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6171-4E70-468E-AA91-A8A06D81752D}"/>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5" name="页脚占位符 4">
            <a:extLst>
              <a:ext uri="{FF2B5EF4-FFF2-40B4-BE49-F238E27FC236}">
                <a16:creationId xmlns:a16="http://schemas.microsoft.com/office/drawing/2014/main" id="{842642D3-8654-4CE2-963E-8C123BFDA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A7E58-A786-4DDB-B26B-87BD7D2A9713}"/>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2574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5B48BB-680B-42BE-A875-147C534C0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04AA62-0CD4-4FB1-8969-43D431AFFA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59349A-B38B-4BEA-85FC-166D332A2F55}"/>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5" name="页脚占位符 4">
            <a:extLst>
              <a:ext uri="{FF2B5EF4-FFF2-40B4-BE49-F238E27FC236}">
                <a16:creationId xmlns:a16="http://schemas.microsoft.com/office/drawing/2014/main" id="{CADA41E1-7CFB-4509-852D-FA4C6189A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77908-E4D9-474B-BE51-D08748A7716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7326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8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242A7-7C32-4498-A592-7CEBA491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3F52FC-7835-460A-9891-583589B9F8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0E6603-D33D-468F-B677-B9E8DC2CB395}"/>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5" name="页脚占位符 4">
            <a:extLst>
              <a:ext uri="{FF2B5EF4-FFF2-40B4-BE49-F238E27FC236}">
                <a16:creationId xmlns:a16="http://schemas.microsoft.com/office/drawing/2014/main" id="{33FDB1EB-4E42-450C-935F-BB1ED9DED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779765-DCE8-44F3-8ED0-097835B7345D}"/>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521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776EC-0667-45C7-876F-0CB5074CDB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AE9E22-1667-4356-AA07-2C91A1BE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CB486CA-F9A0-4413-B777-6C7CEC2F9BE3}"/>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5" name="页脚占位符 4">
            <a:extLst>
              <a:ext uri="{FF2B5EF4-FFF2-40B4-BE49-F238E27FC236}">
                <a16:creationId xmlns:a16="http://schemas.microsoft.com/office/drawing/2014/main" id="{66AC634B-71CF-4EFB-928D-DF5C13E28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5F40-B1E8-4A69-923C-7CEF72289DE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40178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0BA5-9A26-481B-9977-E9667C9F7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F83C56-8EBE-48EE-BA17-ADBB3314883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726AED-CFDB-4E56-8A57-5535F33DE3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9B04E6-8D9F-4A5C-BE7A-42B707B76CA7}"/>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6" name="页脚占位符 5">
            <a:extLst>
              <a:ext uri="{FF2B5EF4-FFF2-40B4-BE49-F238E27FC236}">
                <a16:creationId xmlns:a16="http://schemas.microsoft.com/office/drawing/2014/main" id="{2B72D5AC-41D9-4294-8044-40AD416074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DD1FF5-AE08-466B-9E48-CE7060EBFD8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431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1BA0-7D44-4C92-95DB-13C9A44F1A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57F8AB-022C-4AC3-98D5-239D5C622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7B7BB0-BCF6-4183-8BD4-B9D507AC4F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151A-2D02-4BA1-83F1-14A7F4C9F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ABCA4A-02EB-432C-B8E4-6D0BA87CB1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3AE4FD-836A-4C9C-8D36-6A59EF060EF9}"/>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8" name="页脚占位符 7">
            <a:extLst>
              <a:ext uri="{FF2B5EF4-FFF2-40B4-BE49-F238E27FC236}">
                <a16:creationId xmlns:a16="http://schemas.microsoft.com/office/drawing/2014/main" id="{5DEBBD4A-350E-48AB-8363-6DCD4217EC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B2614F-4048-48CC-8EAE-DF45A35B724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9828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47E21-D78A-42B4-A2FF-CB13FEC1D1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018FC-0CDC-4C0B-B321-CBBFE300CD3B}"/>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4" name="页脚占位符 3">
            <a:extLst>
              <a:ext uri="{FF2B5EF4-FFF2-40B4-BE49-F238E27FC236}">
                <a16:creationId xmlns:a16="http://schemas.microsoft.com/office/drawing/2014/main" id="{23DDF7CC-8F2D-4D15-8535-BBFC77EB77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5B64A0-1BA9-4515-836F-D5D0A0C7D104}"/>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502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F7D168-4EA7-4D98-9485-2F5663EE06D9}"/>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3" name="页脚占位符 2">
            <a:extLst>
              <a:ext uri="{FF2B5EF4-FFF2-40B4-BE49-F238E27FC236}">
                <a16:creationId xmlns:a16="http://schemas.microsoft.com/office/drawing/2014/main" id="{8DC8C8F6-CE26-4195-AB3A-ED096E5B69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CCCFAE-8FA8-4DB5-BEEA-3BE94188BE6F}"/>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8278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F45C5-C833-435B-BC71-14180A0652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65ACA0-488F-457C-9F97-D8E925B1E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FA1296-0D69-4949-B85B-481B7B6E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CFD5D0-AE20-424C-AADE-4216C0290F0E}"/>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6" name="页脚占位符 5">
            <a:extLst>
              <a:ext uri="{FF2B5EF4-FFF2-40B4-BE49-F238E27FC236}">
                <a16:creationId xmlns:a16="http://schemas.microsoft.com/office/drawing/2014/main" id="{22D6B38E-1A1C-4DCA-AD31-A88A5F59D8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5A3C82-AC33-40FD-83E9-35042B1735B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55122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18F9D-50BE-49E3-BF68-A78F2E48E1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D7F2E9-86E0-4EF9-85E5-FD17878E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ED6F7-80CC-4D13-BE26-9AB81AAD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3229FE-F587-48F4-A1FF-FCE6FEDD8501}"/>
              </a:ext>
            </a:extLst>
          </p:cNvPr>
          <p:cNvSpPr>
            <a:spLocks noGrp="1"/>
          </p:cNvSpPr>
          <p:nvPr>
            <p:ph type="dt" sz="half" idx="10"/>
          </p:nvPr>
        </p:nvSpPr>
        <p:spPr/>
        <p:txBody>
          <a:bodyPr/>
          <a:lstStyle/>
          <a:p>
            <a:fld id="{55316570-2C78-430C-BD25-6592BE6B9619}" type="datetimeFigureOut">
              <a:rPr lang="zh-CN" altLang="en-US" smtClean="0"/>
              <a:t>2020/4/24</a:t>
            </a:fld>
            <a:endParaRPr lang="zh-CN" altLang="en-US"/>
          </a:p>
        </p:txBody>
      </p:sp>
      <p:sp>
        <p:nvSpPr>
          <p:cNvPr id="6" name="页脚占位符 5">
            <a:extLst>
              <a:ext uri="{FF2B5EF4-FFF2-40B4-BE49-F238E27FC236}">
                <a16:creationId xmlns:a16="http://schemas.microsoft.com/office/drawing/2014/main" id="{67F53CE9-1452-4554-8561-8BA613B21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D44006-A667-4696-B5B0-673E62299AD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0409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6F3B5D-EA39-4817-8F52-59A14AE42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A4233-8AAA-42D6-BE75-E61788E50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C4378C-9B2E-4581-B63E-334EB7F5B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2020/4/24</a:t>
            </a:fld>
            <a:endParaRPr lang="zh-CN" altLang="en-US"/>
          </a:p>
        </p:txBody>
      </p:sp>
      <p:sp>
        <p:nvSpPr>
          <p:cNvPr id="5" name="页脚占位符 4">
            <a:extLst>
              <a:ext uri="{FF2B5EF4-FFF2-40B4-BE49-F238E27FC236}">
                <a16:creationId xmlns:a16="http://schemas.microsoft.com/office/drawing/2014/main" id="{A8195E06-C8F9-4EE6-834A-A4299E454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88A12F-4E67-4C7F-B1AF-B57F7084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774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EC5D141-FB91-4F97-B4FA-4ACAE831F859}"/>
              </a:ext>
            </a:extLst>
          </p:cNvPr>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38E38C5-9F99-42F1-B18A-7D030ADD4885}"/>
              </a:ext>
            </a:extLst>
          </p:cNvPr>
          <p:cNvSpPr/>
          <p:nvPr/>
        </p:nvSpPr>
        <p:spPr>
          <a:xfrm>
            <a:off x="699646" y="3677884"/>
            <a:ext cx="5722849" cy="646331"/>
          </a:xfrm>
          <a:prstGeom prst="rect">
            <a:avLst/>
          </a:prstGeom>
        </p:spPr>
        <p:txBody>
          <a:bodyPr wrap="none">
            <a:spAutoFit/>
          </a:bodyPr>
          <a:lstStyle/>
          <a:p>
            <a:pPr>
              <a:lnSpc>
                <a:spcPct val="120000"/>
              </a:lnSpc>
            </a:pPr>
            <a:r>
              <a:rPr lang="en-US" altLang="zh-CN" sz="3000" b="1" kern="100" dirty="0" err="1"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EagleWorks</a:t>
            </a:r>
            <a:r>
              <a:rPr lang="en-US" altLang="zh-CN" sz="30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 </a:t>
            </a:r>
            <a:r>
              <a:rPr lang="zh-CN" altLang="en-US" sz="30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加</a:t>
            </a:r>
            <a:r>
              <a:rPr lang="zh-CN" altLang="en-US" sz="30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工相关</a:t>
            </a:r>
            <a:r>
              <a:rPr lang="zh-CN" altLang="en-US" sz="30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的</a:t>
            </a:r>
            <a:r>
              <a:rPr lang="zh-CN" altLang="en-US" sz="30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其它</a:t>
            </a:r>
            <a:r>
              <a:rPr lang="zh-CN" altLang="en-US" sz="30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功</a:t>
            </a:r>
            <a:r>
              <a:rPr lang="zh-CN" altLang="en-US" sz="30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能</a:t>
            </a:r>
            <a:endParaRPr lang="zh-CN" altLang="en-US" sz="3000" b="1" dirty="0">
              <a:solidFill>
                <a:schemeClr val="bg1"/>
              </a:solidFill>
              <a:latin typeface="思源黑体" panose="020B0500000000000000" pitchFamily="34" charset="-122"/>
              <a:ea typeface="思源黑体" panose="020B0500000000000000" pitchFamily="34" charset="-122"/>
            </a:endParaRPr>
          </a:p>
        </p:txBody>
      </p:sp>
      <p:pic>
        <p:nvPicPr>
          <p:cNvPr id="7" name="图片 6">
            <a:extLst>
              <a:ext uri="{FF2B5EF4-FFF2-40B4-BE49-F238E27FC236}">
                <a16:creationId xmlns:a16="http://schemas.microsoft.com/office/drawing/2014/main" id="{3E6F367D-CCDA-42CA-9A4F-C943BD44C6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a:extLst>
              <a:ext uri="{FF2B5EF4-FFF2-40B4-BE49-F238E27FC236}">
                <a16:creationId xmlns:a16="http://schemas.microsoft.com/office/drawing/2014/main" id="{A98DAAB4-FEF6-46A7-8F48-559A9C0210F3}"/>
              </a:ext>
            </a:extLst>
          </p:cNvPr>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a:extLst>
              <a:ext uri="{FF2B5EF4-FFF2-40B4-BE49-F238E27FC236}">
                <a16:creationId xmlns:a16="http://schemas.microsoft.com/office/drawing/2014/main" id="{4B6AC870-4104-4C2F-9B0B-DFC160753283}"/>
              </a:ext>
            </a:extLst>
          </p:cNvPr>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33628994-C257-40BB-903E-D30C2859E131}"/>
              </a:ext>
            </a:extLst>
          </p:cNvPr>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p:cNvPicPr>
          <p:nvPr/>
        </p:nvPicPr>
        <p:blipFill>
          <a:blip r:embed="rId3"/>
          <a:stretch>
            <a:fillRect/>
          </a:stretch>
        </p:blipFill>
        <p:spPr>
          <a:xfrm>
            <a:off x="6120000" y="1731600"/>
            <a:ext cx="5472000" cy="4122962"/>
          </a:xfrm>
          <a:prstGeom prst="rect">
            <a:avLst/>
          </a:prstGeom>
          <a:effectLst>
            <a:outerShdw blurRad="50800" dist="38100" dir="2700000" algn="tl" rotWithShape="0">
              <a:prstClr val="black">
                <a:alpha val="40000"/>
              </a:prstClr>
            </a:outerShdw>
          </a:effectLst>
          <a:scene3d>
            <a:camera prst="perspectiveHeroicExtremeLeftFacing">
              <a:rot lat="126000" lon="888000" rev="21594000"/>
            </a:camera>
            <a:lightRig rig="threePt" dir="t"/>
          </a:scene3d>
        </p:spPr>
      </p:pic>
      <p:pic>
        <p:nvPicPr>
          <p:cNvPr id="5" name="Picture 4"/>
          <p:cNvPicPr>
            <a:picLocks noChangeAspect="1"/>
          </p:cNvPicPr>
          <p:nvPr/>
        </p:nvPicPr>
        <p:blipFill>
          <a:blip r:embed="rId4"/>
          <a:stretch>
            <a:fillRect/>
          </a:stretch>
        </p:blipFill>
        <p:spPr>
          <a:xfrm>
            <a:off x="5915376" y="4117623"/>
            <a:ext cx="2054580" cy="20545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211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620AFCBE-01E1-4FDB-A766-BCAAAA8C84A3}"/>
              </a:ext>
            </a:extLst>
          </p:cNvPr>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F989C30-FC29-4DAF-B584-2FB8F655ABE4}"/>
              </a:ext>
            </a:extLst>
          </p:cNvPr>
          <p:cNvSpPr/>
          <p:nvPr/>
        </p:nvSpPr>
        <p:spPr>
          <a:xfrm>
            <a:off x="699646" y="602544"/>
            <a:ext cx="2537040" cy="46166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课</a:t>
            </a:r>
            <a:r>
              <a:rPr lang="zh-CN" altLang="en-US" sz="2400" b="1" dirty="0" smtClean="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件内容摘要</a:t>
            </a:r>
            <a:endPar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endParaRPr>
          </a:p>
        </p:txBody>
      </p:sp>
      <p:sp>
        <p:nvSpPr>
          <p:cNvPr id="5" name="矩形 4">
            <a:extLst>
              <a:ext uri="{FF2B5EF4-FFF2-40B4-BE49-F238E27FC236}">
                <a16:creationId xmlns:a16="http://schemas.microsoft.com/office/drawing/2014/main" id="{F53556F3-EB61-47E7-B0CD-0646700E8EB0}"/>
              </a:ext>
            </a:extLst>
          </p:cNvPr>
          <p:cNvSpPr/>
          <p:nvPr/>
        </p:nvSpPr>
        <p:spPr>
          <a:xfrm>
            <a:off x="699646" y="1563577"/>
            <a:ext cx="5521470" cy="4708981"/>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本课程</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详细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介绍 </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EagleWorks</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软件中</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与加</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工相关</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的其它功</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能，帮助用户快速开始使用。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课程首先详细介绍</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了数据检查功能，帮助用户避免加工过程中常见的错误，然后介绍了除切割和雕刻参数外，保存在设备中的应用于所有加工任务的其它参数，最后简要介绍了可对每一个加工任务设</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置的一些额外的输出控制参</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过本课程的学习，用户应当了解并熟悉上述</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功能</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，并根据需要灵活运用。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pic>
        <p:nvPicPr>
          <p:cNvPr id="8" name="Picture 7"/>
          <p:cNvPicPr>
            <a:picLocks noChangeAspect="1"/>
          </p:cNvPicPr>
          <p:nvPr/>
        </p:nvPicPr>
        <p:blipFill>
          <a:blip r:embed="rId3"/>
          <a:stretch>
            <a:fillRect/>
          </a:stretch>
        </p:blipFill>
        <p:spPr>
          <a:xfrm>
            <a:off x="6221116" y="1736268"/>
            <a:ext cx="5382000" cy="4055150"/>
          </a:xfrm>
          <a:prstGeom prst="rect">
            <a:avLst/>
          </a:prstGeom>
          <a:effectLst/>
        </p:spPr>
      </p:pic>
    </p:spTree>
    <p:extLst>
      <p:ext uri="{BB962C8B-B14F-4D97-AF65-F5344CB8AC3E}">
        <p14:creationId xmlns:p14="http://schemas.microsoft.com/office/powerpoint/2010/main" val="253198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37652"/>
            <a:ext cx="5477000" cy="4619854"/>
          </a:xfrm>
          <a:prstGeom prst="rect">
            <a:avLst/>
          </a:prstGeom>
        </p:spPr>
        <p:txBody>
          <a:bodyPr wrap="square">
            <a:spAutoFit/>
          </a:bodyPr>
          <a:lstStyle/>
          <a:p>
            <a:pPr>
              <a:lnSpc>
                <a:spcPct val="150000"/>
              </a:lnSpc>
            </a:pP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输</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出加工前，应当对设计图形进行针对加工过程的数据检查，以避免常见的错误。</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选中所有图形对象，单击 </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处理</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-&gt;</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数据检查</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菜单项或附加工具栏中的 </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数据检查</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按钮，打开 </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数据检查</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对话框，如右图所示。一般情况下，我们建议选中所有检查项，单击 </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检查</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开始检查，结果会显示在右侧，同时，软件自动选中所有存在问题的图形对象。这时，如果有多项问题，我们建议针对一个单项进行复查，在筛选出的图形对象中再次确认存在某一特定问题的对象，然后再应用相对应的功能进行处理。</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5297870"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数</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据检查</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65256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32345"/>
            <a:ext cx="5477000" cy="4708981"/>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除了加工工艺参数，以及切割和雕刻加工参数外，还有其它一些影响加工过程的参数，如右图所示。在右侧功能区用户栏下，</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辅助参数</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和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其他参数</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中，包含了很多其它参数，这些参数保存在设备中，应用于所有的加工任务。</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例</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如，</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走边框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参数影响走边框操作的过程，</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回位参数</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影响加工结束后切割头回位的位置等，我们可以通过字面意思简单的理解它们代表的含义。</a:t>
            </a: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597906"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其</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它加工参</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357932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371801"/>
            <a:ext cx="5477000" cy="5193729"/>
          </a:xfrm>
          <a:prstGeom prst="rect">
            <a:avLst/>
          </a:prstGeom>
        </p:spPr>
        <p:txBody>
          <a:bodyPr wrap="square">
            <a:spAutoFit/>
          </a:bodyPr>
          <a:lstStyle/>
          <a:p>
            <a:pPr>
              <a:lnSpc>
                <a:spcPct val="150000"/>
              </a:lnSpc>
            </a:pP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修</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改其它参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数的步骤，</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通过</a:t>
            </a:r>
            <a:r>
              <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USB</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线缆或以太网连接设备与电脑。</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在加工控制栏的设备端口列表中选择设备。</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单</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击参数列表下的 </a:t>
            </a:r>
            <a:r>
              <a:rPr lang="zh-CN" altLang="en-US" sz="17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读参数</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按钮，从设备读取当</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前其它参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根</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据需求修</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改</a:t>
            </a: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其它</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数，或单击 </a:t>
            </a:r>
            <a:r>
              <a:rPr lang="zh-CN" altLang="en-US" sz="17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打开</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按钮从文件导入保存</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a:t>
            </a: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其它</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数，可再进行修改。</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单</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击 </a:t>
            </a:r>
            <a:r>
              <a:rPr lang="zh-CN" altLang="en-US" sz="17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写参数</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按钮，将修改后</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a:t>
            </a: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其它</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数保存至设备。</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重</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启设备，使修改后的参数生效。</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342900" indent="-342900">
              <a:lnSpc>
                <a:spcPct val="150000"/>
              </a:lnSpc>
              <a:buAutoNum type="arabicPeriod"/>
            </a:pP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有需要，单击 </a:t>
            </a:r>
            <a:r>
              <a:rPr lang="zh-CN" altLang="en-US" sz="17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保存</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按钮保存修改后</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a:t>
            </a: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其它</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参</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数至文件。</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700" dirty="0">
                <a:latin typeface="阿里巴巴普惠体" panose="00020600040101010101" pitchFamily="18" charset="-122"/>
                <a:ea typeface="阿里巴巴普惠体" panose="00020600040101010101" pitchFamily="18" charset="-122"/>
                <a:cs typeface="阿里巴巴普惠体" panose="00020600040101010101" pitchFamily="18" charset="-122"/>
              </a:rPr>
              <a:t>注</a:t>
            </a:r>
            <a:r>
              <a:rPr lang="zh-CN" altLang="en-US"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意，修改后的参数务必写入设备，且重启后才能生效！</a:t>
            </a:r>
            <a:endParaRPr lang="en-US" altLang="zh-CN" sz="17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597906"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其</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它</a:t>
            </a: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加工</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参</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数</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40576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37853"/>
            <a:ext cx="5477000" cy="3785652"/>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除了加工工艺参数，用户还可以根据需要对每一个加工任务设置一些额外的输出控制参数，如右图所示。</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在右侧功能区的输出栏下，用户可以根据设备的硬件配置和动作需要设置额外的选项。例如，如果设备配备有送料机构，则可以在这里使能送料并设置具体的动作参数。</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5297870"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其</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它输出设置</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40958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PA-图片 9" descr="图片包含 室内, 地板, 建筑物, 房间&#10;&#10;描述已自动生成">
            <a:extLst>
              <a:ext uri="{FF2B5EF4-FFF2-40B4-BE49-F238E27FC236}">
                <a16:creationId xmlns:a16="http://schemas.microsoft.com/office/drawing/2014/main" id="{A09CB6F5-D8A1-49C4-B5BF-29F3194EA37A}"/>
              </a:ext>
            </a:extLst>
          </p:cNvPr>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11447" t="24443" b="6328"/>
          <a:stretch/>
        </p:blipFill>
        <p:spPr>
          <a:xfrm>
            <a:off x="0" y="1250587"/>
            <a:ext cx="8481698" cy="3650901"/>
          </a:xfrm>
          <a:prstGeom prst="rect">
            <a:avLst/>
          </a:prstGeom>
        </p:spPr>
      </p:pic>
      <p:sp>
        <p:nvSpPr>
          <p:cNvPr id="13" name="PA-矩形 12">
            <a:extLst>
              <a:ext uri="{FF2B5EF4-FFF2-40B4-BE49-F238E27FC236}">
                <a16:creationId xmlns:a16="http://schemas.microsoft.com/office/drawing/2014/main" id="{B5A1A998-AD84-4736-9AB2-8FDFF7DE11F6}"/>
              </a:ext>
            </a:extLst>
          </p:cNvPr>
          <p:cNvSpPr/>
          <p:nvPr>
            <p:custDataLst>
              <p:tags r:id="rId2"/>
            </p:custDataLst>
          </p:nvPr>
        </p:nvSpPr>
        <p:spPr>
          <a:xfrm>
            <a:off x="1" y="1250587"/>
            <a:ext cx="8481698" cy="3650901"/>
          </a:xfrm>
          <a:prstGeom prst="rect">
            <a:avLst/>
          </a:prstGeom>
          <a:solidFill>
            <a:srgbClr val="1E46F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9" name="PA-矩形 8">
            <a:extLst>
              <a:ext uri="{FF2B5EF4-FFF2-40B4-BE49-F238E27FC236}">
                <a16:creationId xmlns:a16="http://schemas.microsoft.com/office/drawing/2014/main" id="{3EC5D141-FB91-4F97-B4FA-4ACAE831F859}"/>
              </a:ext>
            </a:extLst>
          </p:cNvPr>
          <p:cNvSpPr/>
          <p:nvPr>
            <p:custDataLst>
              <p:tags r:id="rId3"/>
            </p:custDataLst>
          </p:nvPr>
        </p:nvSpPr>
        <p:spPr>
          <a:xfrm>
            <a:off x="844" y="3076038"/>
            <a:ext cx="12190312" cy="2056194"/>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a:extLst>
              <a:ext uri="{FF2B5EF4-FFF2-40B4-BE49-F238E27FC236}">
                <a16:creationId xmlns:a16="http://schemas.microsoft.com/office/drawing/2014/main" id="{038E38C5-9F99-42F1-B18A-7D030ADD4885}"/>
              </a:ext>
            </a:extLst>
          </p:cNvPr>
          <p:cNvSpPr/>
          <p:nvPr>
            <p:custDataLst>
              <p:tags r:id="rId4"/>
            </p:custDataLst>
          </p:nvPr>
        </p:nvSpPr>
        <p:spPr>
          <a:xfrm>
            <a:off x="412023" y="4123582"/>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endParaRPr kumimoji="0" lang="zh-CN" altLang="en-US" sz="3200" b="1"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endParaRPr>
          </a:p>
        </p:txBody>
      </p:sp>
      <p:sp>
        <p:nvSpPr>
          <p:cNvPr id="3" name="PA-矩形 2">
            <a:extLst>
              <a:ext uri="{FF2B5EF4-FFF2-40B4-BE49-F238E27FC236}">
                <a16:creationId xmlns:a16="http://schemas.microsoft.com/office/drawing/2014/main" id="{CD348248-2507-44E0-9631-EC4F33731B41}"/>
              </a:ext>
            </a:extLst>
          </p:cNvPr>
          <p:cNvSpPr/>
          <p:nvPr>
            <p:custDataLst>
              <p:tags r:id="rId5"/>
            </p:custDataLst>
          </p:nvPr>
        </p:nvSpPr>
        <p:spPr>
          <a:xfrm>
            <a:off x="412023" y="3434919"/>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a:extLst>
              <a:ext uri="{FF2B5EF4-FFF2-40B4-BE49-F238E27FC236}">
                <a16:creationId xmlns:a16="http://schemas.microsoft.com/office/drawing/2014/main" id="{74ABA577-245E-49BA-BAB3-F1E9FAB25CCB}"/>
              </a:ext>
            </a:extLst>
          </p:cNvPr>
          <p:cNvCxnSpPr/>
          <p:nvPr>
            <p:custDataLst>
              <p:tags r:id="rId6"/>
            </p:custDataLst>
          </p:nvPr>
        </p:nvCxnSpPr>
        <p:spPr>
          <a:xfrm>
            <a:off x="844" y="3958139"/>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a:extLst>
              <a:ext uri="{FF2B5EF4-FFF2-40B4-BE49-F238E27FC236}">
                <a16:creationId xmlns:a16="http://schemas.microsoft.com/office/drawing/2014/main" id="{F0A2B350-6422-4034-92F7-F267435AE099}"/>
              </a:ext>
            </a:extLst>
          </p:cNvPr>
          <p:cNvSpPr/>
          <p:nvPr>
            <p:custDataLst>
              <p:tags r:id="rId7"/>
            </p:custDataLst>
          </p:nvPr>
        </p:nvSpPr>
        <p:spPr>
          <a:xfrm>
            <a:off x="6247147" y="3918383"/>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a:extLst>
              <a:ext uri="{FF2B5EF4-FFF2-40B4-BE49-F238E27FC236}">
                <a16:creationId xmlns:a16="http://schemas.microsoft.com/office/drawing/2014/main" id="{15AB0216-4B26-4CE3-9C31-4583AD1AB776}"/>
              </a:ext>
            </a:extLst>
          </p:cNvPr>
          <p:cNvGrpSpPr/>
          <p:nvPr>
            <p:custDataLst>
              <p:tags r:id="rId8"/>
            </p:custDataLst>
          </p:nvPr>
        </p:nvGrpSpPr>
        <p:grpSpPr>
          <a:xfrm>
            <a:off x="11378718" y="6166734"/>
            <a:ext cx="402102" cy="79513"/>
            <a:chOff x="11496888" y="3389244"/>
            <a:chExt cx="402102" cy="79513"/>
          </a:xfrm>
        </p:grpSpPr>
        <p:cxnSp>
          <p:nvCxnSpPr>
            <p:cNvPr id="14" name="PA-直接连接符 17">
              <a:extLst>
                <a:ext uri="{FF2B5EF4-FFF2-40B4-BE49-F238E27FC236}">
                  <a16:creationId xmlns:a16="http://schemas.microsoft.com/office/drawing/2014/main" id="{944F173A-76C1-45BC-B88F-8297239310C1}"/>
                </a:ext>
              </a:extLst>
            </p:cNvPr>
            <p:cNvCxnSpPr/>
            <p:nvPr>
              <p:custDataLst>
                <p:tags r:id="rId11"/>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a:extLst>
                <a:ext uri="{FF2B5EF4-FFF2-40B4-BE49-F238E27FC236}">
                  <a16:creationId xmlns:a16="http://schemas.microsoft.com/office/drawing/2014/main" id="{C9E17DC4-2FD9-4D11-B5D7-80B0DDABF128}"/>
                </a:ext>
              </a:extLst>
            </p:cNvPr>
            <p:cNvCxnSpPr/>
            <p:nvPr>
              <p:custDataLst>
                <p:tags r:id="rId12"/>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PA-文本框 19">
            <a:extLst>
              <a:ext uri="{FF2B5EF4-FFF2-40B4-BE49-F238E27FC236}">
                <a16:creationId xmlns:a16="http://schemas.microsoft.com/office/drawing/2014/main" id="{DE6CC23A-03E9-4C7F-8FE4-5F6E739F1DE3}"/>
              </a:ext>
            </a:extLst>
          </p:cNvPr>
          <p:cNvSpPr txBox="1"/>
          <p:nvPr>
            <p:custDataLst>
              <p:tags r:id="rId9"/>
            </p:custDataLst>
          </p:nvPr>
        </p:nvSpPr>
        <p:spPr>
          <a:xfrm>
            <a:off x="7731971" y="3561907"/>
            <a:ext cx="38779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pic>
        <p:nvPicPr>
          <p:cNvPr id="2" name="PA-Graphic 1">
            <a:extLst>
              <a:ext uri="{FF2B5EF4-FFF2-40B4-BE49-F238E27FC236}">
                <a16:creationId xmlns:a16="http://schemas.microsoft.com/office/drawing/2014/main" id="{768ADCA3-1F66-4B92-84D0-3D9CD62B7AC7}"/>
              </a:ext>
            </a:extLst>
          </p:cNvPr>
          <p:cNvPicPr>
            <a:picLocks noChangeAspect="1"/>
          </p:cNvPicPr>
          <p:nvPr>
            <p:custDataLst>
              <p:tags r:id="rId10"/>
            </p:custDataLst>
          </p:nvPr>
        </p:nvPicPr>
        <p:blipFill>
          <a:blip r:embed="rId15">
            <a:extLst>
              <a:ext uri="{96DAC541-7B7A-43D3-8B79-37D633B846F1}">
                <asvg:svgBlip xmlns="" xmlns:asvg="http://schemas.microsoft.com/office/drawing/2016/SVG/main" r:embed="rId17"/>
              </a:ext>
            </a:extLst>
          </a:blip>
          <a:stretch>
            <a:fillRect/>
          </a:stretch>
        </p:blipFill>
        <p:spPr>
          <a:xfrm>
            <a:off x="8630291" y="1431167"/>
            <a:ext cx="3351120" cy="1443009"/>
          </a:xfrm>
          <a:prstGeom prst="rect">
            <a:avLst/>
          </a:prstGeom>
        </p:spPr>
      </p:pic>
    </p:spTree>
    <p:extLst>
      <p:ext uri="{BB962C8B-B14F-4D97-AF65-F5344CB8AC3E}">
        <p14:creationId xmlns:p14="http://schemas.microsoft.com/office/powerpoint/2010/main" val="2992967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7143</TotalTime>
  <Words>940</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阿里巴巴普惠体</vt:lpstr>
      <vt:lpstr>等线</vt:lpstr>
      <vt:lpstr>等线 Light</vt:lpstr>
      <vt:lpstr>思源黑体</vt:lpstr>
      <vt:lpstr>Arial</vt:lpstr>
      <vt:lpstr>Open Sans</vt:lpstr>
      <vt:lpstr>Segoe UI Semibold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EagleWorks加工相关的其它功能课件</dc:title>
  <dc:creator>冯 俊杰;北京德美鹰华系统科技有限公司</dc:creator>
  <cp:lastModifiedBy>张 明</cp:lastModifiedBy>
  <cp:revision>202</cp:revision>
  <dcterms:created xsi:type="dcterms:W3CDTF">2020-03-19T06:06:49Z</dcterms:created>
  <dcterms:modified xsi:type="dcterms:W3CDTF">2020-04-26T03:08:24Z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