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7" r:id="rId2"/>
    <p:sldId id="388" r:id="rId3"/>
    <p:sldId id="392" r:id="rId4"/>
    <p:sldId id="398" r:id="rId5"/>
    <p:sldId id="396" r:id="rId6"/>
    <p:sldId id="393" r:id="rId7"/>
    <p:sldId id="394" r:id="rId8"/>
    <p:sldId id="389" r:id="rId9"/>
    <p:sldId id="38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444504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36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处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理矢量图形</a:t>
            </a:r>
            <a:endParaRPr lang="zh-CN" altLang="en-US" sz="3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093" y="3732241"/>
            <a:ext cx="2700000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用的矢量图形处理功能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程依次介绍合并相连线和曲线自动闭合功能、删除重线功能、曲线平滑功能，以及生成平行线功能。通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过本课程的学习，用户应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当了解并熟悉上述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，并根据需要灵活运用。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652"/>
            <a:ext cx="5477000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有时，我们在选择图形对象、仿真或加工时会发现看似是一条曲线，或封闭的图形实际上是由多条曲线组成的，或者是不闭合的，这时，可以使用合并相连线，或曲线自动闭合功能来进行处理。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多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条曲线组成的图形，如果首末点重合或非常接近，可以选中所有曲线，单击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处理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合并相连线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菜单项或附加工具栏中的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合并相连线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按钮，打开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设置合并容差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对话框，如右图所示。设置合适的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合并容差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后，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按钮，即可将所有曲线连接起来。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9787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并相连线和曲线自动闭合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7853"/>
            <a:ext cx="5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一条曲线首末点重合或非常接近时，可以选中曲线，单击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处理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线自动闭合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菜单项或附加工具栏中的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曲线自动闭合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按钮，打开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设置合并容差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对话框，如右图所示。设置合适的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合并容差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后，单击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按钮，即可使曲线封闭。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默认情况下，</a:t>
            </a: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软件在导入设计图形时会自动进行上述修正，详见导入设计课程内容。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9787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并相连线和曲线自动闭合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5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有时，我们在仿真或加工时会发现同一线条被重复切割的现象，这是由于原始图形中线条有重复线造成的，在导入 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DXF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图形时很常见。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中有重复线的图形对象，单击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处理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删除重线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菜单项或附加工具栏上的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删除重线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删除重叠线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对话框，如右图所示，单击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按钮即可删除重复线。由于计算重复线耗时较长，处理复杂的图形时，软件可能会出现假死现象，耐心等待即可。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删除重叠线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对话框中，如果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使能重叠容差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，软件会根据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重叠</a:t>
            </a:r>
            <a:r>
              <a:rPr lang="zh-CN" altLang="en-US" sz="17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容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差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值，随机删除相邻距离小于该容差的线条，请谨慎使用该功能，以免造成意外结果！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除重线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419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有时，我们会发现导入的设计图形节点过多，严重影响软件处理效率；或节点过少，表现为明显的锯齿，这时，都可以用曲线平滑功能来进行处理。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选中图形对象，单击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处理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曲线平滑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菜单项或附加工具栏上的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曲线平滑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曲线平滑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对话框，如右图所示。设置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平滑程度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按钮即可完成曲线平滑。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59790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线平滑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如果对默认的平滑等级不满意，可以将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平滑程度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设置为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自定义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按钮后，在打开的对话框中进行详细调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整，如右图所示。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为取得最佳平滑效果，一般我们建议使用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拟合平滑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功能，设置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平滑度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应用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查看显示为红色的平滑效果，同时与原图进行对比。显示区中可用鼠标滚轮放大或缩小显示，单击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满幅面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显示图形整体。对平滑效果满意后，单击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按钮即可完成曲线平滑操作。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135824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平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滑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5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中图形对象，单击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处理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生成平行线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菜单项或附加工具栏上的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平行线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按钮，弹出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生成平行线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生成平行线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对话框中，按平行线与原始图形的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距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离设置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偏移</a:t>
            </a:r>
            <a:r>
              <a:rPr lang="zh-CN" altLang="en-US" sz="17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距离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根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据需要选择是否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删除原图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。一般情况下，我们希望外轮廓外扩，内轮廓內缩，选中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自动內缩外扩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。为使生成的平行线更加平滑，一般我们选中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圆弧过渡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按钮生成平行线，如右图所示。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注意，生成的平行线的颜色为当前绘图颜色，是在未选中任何图形对象的状态下，下方颜色工具栏上被选中的颜色。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生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成平行线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116" y="1702362"/>
            <a:ext cx="5472000" cy="41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1306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EagleWorks处理矢量图形课件</dc:title>
  <dc:creator>冯 俊杰;北京德美鹰华系统科技有限公司</dc:creator>
  <cp:lastModifiedBy>张 明</cp:lastModifiedBy>
  <cp:revision>174</cp:revision>
  <dcterms:created xsi:type="dcterms:W3CDTF">2020-03-19T06:06:49Z</dcterms:created>
  <dcterms:modified xsi:type="dcterms:W3CDTF">2020-04-21T13:32:52Z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