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7" r:id="rId2"/>
    <p:sldId id="388" r:id="rId3"/>
    <p:sldId id="389" r:id="rId4"/>
    <p:sldId id="392" r:id="rId5"/>
    <p:sldId id="393" r:id="rId6"/>
    <p:sldId id="38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768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导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入设计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775" y="3778303"/>
            <a:ext cx="2107525" cy="2466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绍如何在 </a:t>
            </a: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中导入设计图形，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及解决图形问题的具体方法，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帮助用户快速开始使用。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程首先简要介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绍导入设计图形的流程，然后详细介绍文件参数设置如何影响图形的具体细节，以及具体问题的处理方法和相关功能。通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过本课程的学习，用户应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当熟练掌握上述操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作，并能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够顺利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导入设计图形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项或系统工具栏上的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按钮，打开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对话框，如右图所示。选择要导入的文件，在右侧预览框中确认无误后，单击 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即可完成导入。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软件支持大多数常见的图形文件格式，但对部分文件格式的较高版本支持不好，我们建议统一使用较低版本的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文件，兼容性最好。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大多数情况下，软件能够自动区分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文件中的不同图层，如果发生问题，请尝试降低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文件的版本。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9789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如果导入图形时发生尺寸错误、曲线未闭合等情况，可以参考文件参数来寻找问题。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设置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文件参数设置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菜单项打开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文件参数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PLT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的绘图仪单位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en-US" altLang="zh-CN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DXF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数据单位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参数会直接影响图形尺寸，请务必保持与第三方绘图软件一致。在</a:t>
            </a:r>
            <a:r>
              <a:rPr lang="en-US" altLang="zh-CN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AutoCAD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等软件中绘图时，曲线常常是不闭合的，这样会严重扰乱切割加工的顺序，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闭合检查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合并相连线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参数可以自动解决这类问题。选中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导入图片默认用</a:t>
            </a:r>
            <a:r>
              <a:rPr lang="en-US" altLang="zh-CN" sz="1600" b="1" u="sng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选项后，导入位图时，软件会自动使用 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RDImage</a:t>
            </a:r>
            <a:r>
              <a:rPr lang="en-US" altLang="zh-CN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功能辅助处理图像，以取得最佳雕刻效果。可以设置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导入图形停靠位置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来确定导入图形在绘图区中的默认位置。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我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们大多数情况下使用公制单位，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界面显示的尺寸单位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16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界面显示的速度单位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保持为公制单位即可。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件参数设置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17" y="1933806"/>
            <a:ext cx="4880099" cy="36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466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果检查了文件参数设置后仍不能解决导入设计时遇到的问题，我们可以使用软件提供的相关功能另行处理。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选中图形中存在问题的部分后，单击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处理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菜单，会看到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曲线自动闭合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合并相连线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等选项。附加工具栏中的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曲线自动闭合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合并相连线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等按钮也会被激活，用户可以使用这些独立的功能处理遇到的问题，具体方法请参考相关视频内容。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相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关功能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814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EagleWorks导入设计课件</dc:title>
  <dc:creator>冯 俊杰;北京德美鹰华系统科技有限公司</dc:creator>
  <cp:lastModifiedBy>张 明</cp:lastModifiedBy>
  <cp:revision>101</cp:revision>
  <dcterms:created xsi:type="dcterms:W3CDTF">2020-03-19T06:06:49Z</dcterms:created>
  <dcterms:modified xsi:type="dcterms:W3CDTF">2020-04-15T04:29:03Z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