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96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EC61D-75B4-4560-9321-7C07F0230F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9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444504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绘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制基本图形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93" y="3732241"/>
            <a:ext cx="2700000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简要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绍如何在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件中绘制基本图形，以及如何选择对象和拖拽鼠标修改图形，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帮助用户快速开始使用。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在设备调试和某些简单应用中，经常需要绘制一些简单的图形，例如矩形和圆形，我们可以利用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软件提供的绘图功能快速完成这些任务。课程首先简要介绍绘制矩形、椭圆和文字等的方法，然后介绍如何选择和修改对象。通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过本课程的学习，用户应当熟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悉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基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本操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并能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够绘制简单的图形。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5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直线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按钮，在绘图区中左键单击任意位置，移动鼠标至其他位置，再次单击左键绘制直线。移动鼠标过程中按住键盘上的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Ctrl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键，可绘制水平线或竖直线。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折线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折线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按钮，在绘图区中左键单击任意位置，移动鼠标至其他位置，再次单击左键绘制线段，重复该步骤，绘制折线。移动鼠标过程中按住键盘上的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Ctrl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键，可绘制水平或竖直线段。将鼠标移动至折线起始点，鼠标会自动捕捉该点，单击左键封闭图形，软件会同时停止绘图并选中该对象；否则，需要在绘图区中右键单击任意位置，或按下键盘上的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Esc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键停止绘图。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制直线和折线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40184"/>
            <a:ext cx="5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在绘图区中左键单击任意位置，绘制曲线的第一个节点。移动鼠标，左键单击任意位置并保持按住，添加曲线的第二个节点，同时移动鼠标，调整曲线形状，如右图所示。重复上述步骤添加更多节点，在绘图区中右键单击任意位置，或按下键盘上的 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Esc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键停止绘图。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加节点时如果不保持按住并同时移动，则添加直线段，后续可以用曲线节点编辑工具修改为曲线。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制曲线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5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矩形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矩形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按钮，在绘图区中左键单击任意位置并保持按住，确定矩形的一个角点，移动鼠标，松开左键确定另一个角点，绘制矩形。如果同时按下键盘上的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Ctrl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键，则绘制正方形；同时按下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Shift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键，则第一个点变为矩形中心点。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椭圆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椭圆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按钮，在绘图区中左键单击任意位置并保持按住，确定椭圆外接矩形框的一个角点，移动鼠标，松开左键确定另一个角点，绘制椭圆。如果同时按下键盘上的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Ctrl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键，则绘制圆形；同时按下 </a:t>
            </a:r>
            <a:r>
              <a:rPr lang="en-US" altLang="zh-CN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Shift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键，则第一个点变为椭圆中心点。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制矩形和椭圆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文本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按钮，在绘图区中左键单击任意位置，弹出如右图所示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对话框。在文本框中输入文字，设置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字间距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等参数后，单击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生成文字，如右图所示。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软件支持多行文字，在文本框中换行输入即可。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制文本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图形选取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按钮，或在其它操作中按下键盘上的 </a:t>
            </a:r>
            <a:r>
              <a:rPr lang="en-US" altLang="zh-CN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Esc</a:t>
            </a:r>
            <a:r>
              <a:rPr lang="en-US" altLang="zh-CN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键，进入鼠标选择操作。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点选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键单击图形上的线段或曲线，选中对象。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框选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键单击绘图区某一位置并保持按住，移动鼠标，当选择框完全包含图形对象时，松开左键，选中对象。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下键盘上 </a:t>
            </a:r>
            <a:r>
              <a:rPr lang="en-US" altLang="zh-CN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Shift</a:t>
            </a:r>
            <a:r>
              <a:rPr lang="en-US" altLang="zh-CN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键的同时执行上述操作，可增加或减少选中的图形对象。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编辑</a:t>
            </a:r>
            <a:r>
              <a:rPr lang="en-US" altLang="zh-CN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5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选择全部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菜单项，或使用键盘组合键 </a:t>
            </a:r>
            <a:r>
              <a:rPr lang="en-US" altLang="zh-CN" sz="1500" b="1" u="sng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Ctrl+A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，选中全部图形对象。</a:t>
            </a:r>
            <a:endParaRPr lang="en-US" altLang="zh-CN" sz="15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在功能区加工栏中，右键单击某一图层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该</a:t>
            </a: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层</a:t>
            </a: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全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部图形对</a:t>
            </a:r>
            <a:r>
              <a:rPr lang="zh-CN" altLang="en-US" sz="15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象，如右图所示</a:t>
            </a:r>
            <a:r>
              <a:rPr lang="zh-CN" altLang="en-US" sz="15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5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择对象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中图形对象后，图形周围会出现一个选择框，包含四个角点和四个中点，还有一个中心点。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键单击中心点并保持按住，移动鼠标移动对象，松开左键确认。左键单击任一角点或中点并保持按住，移动鼠标修改尺寸，松开左键确认。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键双击中心点，选择框变更为旋转和切变模式，如右图所示。左键单击任一角点并保持按住，移动鼠标旋转对象，松开左键确认。左键单击任一中点并保持按住，移动鼠标切变对象，松开左键确认。左键再次双击中心点，选择框恢复默认模式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鼠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标拖拽编辑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1492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EagleWorks绘制基本图形</dc:title>
  <dc:creator>冯 俊杰;北京德美鹰华系统科技有限公司</dc:creator>
  <cp:lastModifiedBy>张 明</cp:lastModifiedBy>
  <cp:revision>90</cp:revision>
  <dcterms:created xsi:type="dcterms:W3CDTF">2020-03-19T06:06:49Z</dcterms:created>
  <dcterms:modified xsi:type="dcterms:W3CDTF">2020-04-14T06:19:17Z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