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7" r:id="rId2"/>
    <p:sldId id="388" r:id="rId3"/>
    <p:sldId id="389" r:id="rId4"/>
    <p:sldId id="392" r:id="rId5"/>
    <p:sldId id="393" r:id="rId6"/>
    <p:sldId id="394" r:id="rId7"/>
    <p:sldId id="396" r:id="rId8"/>
    <p:sldId id="395" r:id="rId9"/>
    <p:sldId id="397" r:id="rId10"/>
    <p:sldId id="3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C61D-75B4-4560-9321-7C07F0230F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9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518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编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辑与排版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70" y="4230805"/>
            <a:ext cx="2162972" cy="200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简要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中通用的编辑和排版功能，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课程从编辑功能开始，简要介绍如何修改图形对象的尺寸，旋转和切变，以及镜像和编辑曲线；然后进入排版功能，简要介绍如何移动对象和进行阵列。通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当了解并熟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基本操作，并能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单的编辑和排版任务。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选中图形对象后，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直接用鼠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标拖拽选择框的四个角点或四个中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修改对象尺寸。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在编辑工具栏中修改对象尺寸。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用右侧功能区变换栏中的修改尺寸功能。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以最后选中的对象为基准，使用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对齐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菜单下或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排版工具栏中的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等高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等大小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功能，修改其它对象的相应尺寸，与其一致。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修改尺寸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选中图形对象后，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双击选择框中心点，进入旋转和切变模式后，直接用鼠标拖拽四个角点旋转对象，拖拽四个中点切变对象。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在编辑工具栏中设置旋转角度。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用右侧功能区变换栏中的旋转或切变功能。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34174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旋转和切变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中图形对象后，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用绘图工具栏中的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水平镜像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垂直镜像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用右侧功能区变换栏中的镜像功能。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水平镜像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垂直镜像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52709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镜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中曲线图形对象后，单击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节点编辑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节点编辑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按钮，进入曲线节点编辑功能，可以对曲线节点进行修改。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编辑曲线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2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撤销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恢复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撤销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恢复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按钮对软件操作进行撤销或恢复。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剪切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粘贴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菜单项或按下相应的键盘组合键，对图形对象进行剪切、复制或粘贴操作。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菜单项、按下绘图工具栏中的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按钮或按下键盘上的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Del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键，删除对象。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用编辑功能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选中图形对象后，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直接使用鼠标拖拽选择框的中心点，移动对象。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在编辑工具栏中修改对象位置。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用右侧功能区变换栏中的修改位置功能。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以最后选中的对象为基准，使用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菜单下或排版工具栏中的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左对齐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顶端对齐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水平居中对齐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等功能，修改其它对象的相应位置，与其对齐。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菜单下或排版工具栏中的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等水平间距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等垂直间距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功能，自动调整图形对象的位置。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数据居中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数据居中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按钮使图形对象在绘图区居中。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菜单下或排版工具栏中的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左上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靠左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在页面居中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等功能，修改图形对象的位置。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版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移动对象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对话框，设置阵列参数后，单击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还可以使用右侧功能区加工栏中的虚拟阵列功能进行阵列。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版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1073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EagleWorks编辑与排版课件</dc:title>
  <dc:creator>冯 俊杰;北京德美鹰华系统科技有限公司</dc:creator>
  <cp:lastModifiedBy>张 明</cp:lastModifiedBy>
  <cp:revision>105</cp:revision>
  <dcterms:created xsi:type="dcterms:W3CDTF">2020-03-19T06:06:49Z</dcterms:created>
  <dcterms:modified xsi:type="dcterms:W3CDTF">2020-04-15T13:48:35Z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