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87" r:id="rId2"/>
    <p:sldId id="388" r:id="rId3"/>
    <p:sldId id="389" r:id="rId4"/>
    <p:sldId id="396" r:id="rId5"/>
    <p:sldId id="392" r:id="rId6"/>
    <p:sldId id="393" r:id="rId7"/>
    <p:sldId id="394" r:id="rId8"/>
    <p:sldId id="395" r:id="rId9"/>
    <p:sldId id="397" r:id="rId10"/>
    <p:sldId id="38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2EB4-AFF3-4BF3-9177-64CE5837F748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C61D-75B4-4560-9321-7C07F0230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005666" cy="768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编</a:t>
            </a:r>
            <a:r>
              <a:rPr lang="zh-CN" altLang="en-US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辑曲线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0">
            <a:off x="5965826" y="3960804"/>
            <a:ext cx="2035814" cy="2195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详细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软件中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的曲线编辑功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能，帮助用户快速开始使用。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课程首先介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绍如何使能节点编辑功能，以及如何选择节点，然后详细介绍各项节点编辑功能的具体操作方法。通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过本课程的学习，用户应当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练掌握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上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述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方法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，并能够完成简单的曲线编辑任务。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中图形对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象，单击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节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点编辑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菜单项或绘图工具栏中的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节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点编辑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钮使能节点编辑功能。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这时，选中的图形对象上显示所有节点，绘图工具栏旁出现节点编辑工具栏，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如右图所示，同时，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曲线编辑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菜单下的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被激活。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能节点编辑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3734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动鼠标至直线或曲线上，鼠标右下角出现曲线标识，单击左键可添加红色操作点；移动鼠标至节点上，鼠标右下角出现十字标识，单击左键可选中节点；单击左键拖动框选可选择多个节点；按住键盘上的 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Shift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键点选或框选可增加选择。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择节点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节点后，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删除节点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菜单项或节点编辑工具栏中的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删除节点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按钮删除节点。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下键盘上的 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Del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键删除节点。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左键双击节点直接删除。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341747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除节点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在直线或曲线上单击左键添加红色操作点，单击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添加节点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菜单项或节点编辑工具栏上的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添加节点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按钮添加节点。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在直线或曲线上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左键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双击直接添加。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59790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加节点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中节点后，单击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分割曲线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菜单项或节点编辑工具栏中的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分割曲线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按钮分割曲线。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直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线或曲线会在选中节点处被打断，并在同一位置增加一个新节点，两个节点互相断开，可分别移动。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135824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分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割曲线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43640"/>
            <a:ext cx="547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选中两个分离的节点，单击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连接节点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菜单项或节点编辑工具栏上的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连接节点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按钮，用直线连接节点。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8952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连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接节点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43640"/>
            <a:ext cx="5477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中节点后，单击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直线转曲线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菜单项或节点编辑工具栏上的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直线转曲线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按钮，将直线节点转换为曲线节点，节点处增加控制线和控制点；或单击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曲线转直线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菜单项或节点编辑工具栏上的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曲线转直线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按钮，将曲线节点转换为直线节点，节点处删除控制线和控制点，如右图所示。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8952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直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线与曲线转换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5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4402</TotalTime>
  <Words>831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EagleWorks编辑曲线课件</dc:title>
  <dc:creator>冯 俊杰;北京德美鹰华系统科技有限公司</dc:creator>
  <cp:lastModifiedBy>张 明</cp:lastModifiedBy>
  <cp:revision>157</cp:revision>
  <dcterms:created xsi:type="dcterms:W3CDTF">2020-03-19T06:06:49Z</dcterms:created>
  <dcterms:modified xsi:type="dcterms:W3CDTF">2020-04-21T07:50:57Z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