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0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444504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6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详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解阵列功能</a:t>
            </a:r>
            <a:endParaRPr lang="zh-CN" altLang="en-US" sz="3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514" y="4032063"/>
            <a:ext cx="2236902" cy="2164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课程首先介绍阵列复制和虚拟阵列的具体操作方法，然后详细比较两种方法的特点和优缺点。通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过本课程的学习，用户应当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练掌握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上述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并根据需求灵活应用。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选中对象，单击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菜单项或绘图工具栏中的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对话框，如右图所示，设置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个数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Y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个数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间隔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Y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间隔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，以及阵列方向后，单击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按钮即可完成阵列复制。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对话框中，单击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布满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按钮打开对话框，设置幅面，软件会自动计算阵列布满方案。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3735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选中对象，在右侧功能区加工栏下方的行列设置中，设置行列数和间隔，单击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虚拟阵列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按钮即可完成阵列。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布满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按钮打开对话框，设置幅面，软件会自动计算阵列布满方案。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341747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虚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拟阵列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列复制生成真实的图形对象，显示为实线，可被选中，并单独进行移动、编辑等操作，与源对象没有绑定关系。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虚拟阵列仅生成虚拟的占位符，显示为虚线，不可被选中，不能单独进行移动、编辑等操作，且始终与源对象绑定，如右图所示。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459790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列复制和虚拟阵列的区别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出加工时，阵列复制出的所有真实对象都会被生成相应的加工数据，对象越多，数据量越大，成比例增长。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虚拟阵列出的占位符仅生成位置信息等极少量的数据，不论对象多少，数据量增加都很有限。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因此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，图形对象数量相同，将加工数据保存至设备内存进行脱机加工时，虚拟阵列会节省大量设备内存空间。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13582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阵列复制和虚拟阵列的区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别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显示阵列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菜单项，虚拟阵列的占位符会显示为右图所示的简化占位符，在对象数量庞大时，将大大降低对绘图功能的负担，表现为软件依然能够对各种操作做出快速响应。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而阵列复制由于生成的都是真实对象，在对象数量庞大时，软件处理能力会大幅降低，甚至出现假死的情况。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综上，如果阵列功能仅用于重复加工相同对象，我们强烈建议使用虚拟阵列功能。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89526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阵列复制和虚拟阵列的区别</a:t>
            </a:r>
            <a:r>
              <a:rPr lang="en-US" altLang="zh-CN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821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EagleWorks详解阵列功能课件</dc:title>
  <dc:creator>冯 俊杰;北京德美鹰华系统科技有限公司</dc:creator>
  <cp:lastModifiedBy>张 明</cp:lastModifiedBy>
  <cp:revision>144</cp:revision>
  <dcterms:created xsi:type="dcterms:W3CDTF">2020-03-19T06:06:49Z</dcterms:created>
  <dcterms:modified xsi:type="dcterms:W3CDTF">2020-04-20T13:04:31Z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