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87" r:id="rId2"/>
    <p:sldId id="388" r:id="rId3"/>
    <p:sldId id="389" r:id="rId4"/>
    <p:sldId id="392" r:id="rId5"/>
    <p:sldId id="393" r:id="rId6"/>
    <p:sldId id="394" r:id="rId7"/>
    <p:sldId id="395" r:id="rId8"/>
    <p:sldId id="385"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0" d="100"/>
          <a:sy n="80" d="100"/>
        </p:scale>
        <p:origin x="76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F2EB4-AFF3-4BF3-9177-64CE5837F748}" type="datetimeFigureOut">
              <a:rPr lang="zh-CN" altLang="en-US" smtClean="0"/>
              <a:t>2020/4/19</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EEC61D-75B4-4560-9321-7C07F0230FAD}" type="slidenum">
              <a:rPr lang="zh-CN" altLang="en-US" smtClean="0"/>
              <a:t>‹#›</a:t>
            </a:fld>
            <a:endParaRPr lang="zh-CN" altLang="en-US"/>
          </a:p>
        </p:txBody>
      </p:sp>
    </p:spTree>
    <p:extLst>
      <p:ext uri="{BB962C8B-B14F-4D97-AF65-F5344CB8AC3E}">
        <p14:creationId xmlns:p14="http://schemas.microsoft.com/office/powerpoint/2010/main" val="3228116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7D51CA-3F39-407B-BA0E-90CD59AE9F5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F6E86A5-C130-4C2B-A6E8-F966EE1439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BE3C93-CCBB-412C-9DC4-C46C22E17919}"/>
              </a:ext>
            </a:extLst>
          </p:cNvPr>
          <p:cNvSpPr>
            <a:spLocks noGrp="1"/>
          </p:cNvSpPr>
          <p:nvPr>
            <p:ph type="dt" sz="half" idx="10"/>
          </p:nvPr>
        </p:nvSpPr>
        <p:spPr/>
        <p:txBody>
          <a:bodyPr/>
          <a:lstStyle/>
          <a:p>
            <a:fld id="{55316570-2C78-430C-BD25-6592BE6B9619}" type="datetimeFigureOut">
              <a:rPr lang="zh-CN" altLang="en-US" smtClean="0"/>
              <a:t>2020/4/19</a:t>
            </a:fld>
            <a:endParaRPr lang="zh-CN" altLang="en-US"/>
          </a:p>
        </p:txBody>
      </p:sp>
      <p:sp>
        <p:nvSpPr>
          <p:cNvPr id="5" name="页脚占位符 4">
            <a:extLst>
              <a:ext uri="{FF2B5EF4-FFF2-40B4-BE49-F238E27FC236}">
                <a16:creationId xmlns:a16="http://schemas.microsoft.com/office/drawing/2014/main" id="{9AB6732F-560F-4261-91DC-9BB0339131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6A1DEC-DE70-46E5-86B0-A73C63D53712}"/>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89419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3EC490-885F-4330-B270-66F0112A14B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8F6F81B-E4B5-4300-9B5B-5A0AC195D47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BFB6171-4E70-468E-AA91-A8A06D81752D}"/>
              </a:ext>
            </a:extLst>
          </p:cNvPr>
          <p:cNvSpPr>
            <a:spLocks noGrp="1"/>
          </p:cNvSpPr>
          <p:nvPr>
            <p:ph type="dt" sz="half" idx="10"/>
          </p:nvPr>
        </p:nvSpPr>
        <p:spPr/>
        <p:txBody>
          <a:bodyPr/>
          <a:lstStyle/>
          <a:p>
            <a:fld id="{55316570-2C78-430C-BD25-6592BE6B9619}" type="datetimeFigureOut">
              <a:rPr lang="zh-CN" altLang="en-US" smtClean="0"/>
              <a:t>2020/4/19</a:t>
            </a:fld>
            <a:endParaRPr lang="zh-CN" altLang="en-US"/>
          </a:p>
        </p:txBody>
      </p:sp>
      <p:sp>
        <p:nvSpPr>
          <p:cNvPr id="5" name="页脚占位符 4">
            <a:extLst>
              <a:ext uri="{FF2B5EF4-FFF2-40B4-BE49-F238E27FC236}">
                <a16:creationId xmlns:a16="http://schemas.microsoft.com/office/drawing/2014/main" id="{842642D3-8654-4CE2-963E-8C123BFDA3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1A7E58-A786-4DDB-B26B-87BD7D2A9713}"/>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125745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15B48BB-680B-42BE-A875-147C534C001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F04AA62-0CD4-4FB1-8969-43D431AFFA7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A59349A-B38B-4BEA-85FC-166D332A2F55}"/>
              </a:ext>
            </a:extLst>
          </p:cNvPr>
          <p:cNvSpPr>
            <a:spLocks noGrp="1"/>
          </p:cNvSpPr>
          <p:nvPr>
            <p:ph type="dt" sz="half" idx="10"/>
          </p:nvPr>
        </p:nvSpPr>
        <p:spPr/>
        <p:txBody>
          <a:bodyPr/>
          <a:lstStyle/>
          <a:p>
            <a:fld id="{55316570-2C78-430C-BD25-6592BE6B9619}" type="datetimeFigureOut">
              <a:rPr lang="zh-CN" altLang="en-US" smtClean="0"/>
              <a:t>2020/4/19</a:t>
            </a:fld>
            <a:endParaRPr lang="zh-CN" altLang="en-US"/>
          </a:p>
        </p:txBody>
      </p:sp>
      <p:sp>
        <p:nvSpPr>
          <p:cNvPr id="5" name="页脚占位符 4">
            <a:extLst>
              <a:ext uri="{FF2B5EF4-FFF2-40B4-BE49-F238E27FC236}">
                <a16:creationId xmlns:a16="http://schemas.microsoft.com/office/drawing/2014/main" id="{CADA41E1-7CFB-4509-852D-FA4C6189A85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9677908-E4D9-474B-BE51-D08748A77162}"/>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073263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98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E242A7-7C32-4498-A592-7CEBA49111A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3F52FC-7835-460A-9891-583589B9F83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60E6603-D33D-468F-B677-B9E8DC2CB395}"/>
              </a:ext>
            </a:extLst>
          </p:cNvPr>
          <p:cNvSpPr>
            <a:spLocks noGrp="1"/>
          </p:cNvSpPr>
          <p:nvPr>
            <p:ph type="dt" sz="half" idx="10"/>
          </p:nvPr>
        </p:nvSpPr>
        <p:spPr/>
        <p:txBody>
          <a:bodyPr/>
          <a:lstStyle/>
          <a:p>
            <a:fld id="{55316570-2C78-430C-BD25-6592BE6B9619}" type="datetimeFigureOut">
              <a:rPr lang="zh-CN" altLang="en-US" smtClean="0"/>
              <a:t>2020/4/19</a:t>
            </a:fld>
            <a:endParaRPr lang="zh-CN" altLang="en-US"/>
          </a:p>
        </p:txBody>
      </p:sp>
      <p:sp>
        <p:nvSpPr>
          <p:cNvPr id="5" name="页脚占位符 4">
            <a:extLst>
              <a:ext uri="{FF2B5EF4-FFF2-40B4-BE49-F238E27FC236}">
                <a16:creationId xmlns:a16="http://schemas.microsoft.com/office/drawing/2014/main" id="{33FDB1EB-4E42-450C-935F-BB1ED9DED6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4779765-DCE8-44F3-8ED0-097835B7345D}"/>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05214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8776EC-0667-45C7-876F-0CB5074CDBE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BAE9E22-1667-4356-AA07-2C91A1BE01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CB486CA-F9A0-4413-B777-6C7CEC2F9BE3}"/>
              </a:ext>
            </a:extLst>
          </p:cNvPr>
          <p:cNvSpPr>
            <a:spLocks noGrp="1"/>
          </p:cNvSpPr>
          <p:nvPr>
            <p:ph type="dt" sz="half" idx="10"/>
          </p:nvPr>
        </p:nvSpPr>
        <p:spPr/>
        <p:txBody>
          <a:bodyPr/>
          <a:lstStyle/>
          <a:p>
            <a:fld id="{55316570-2C78-430C-BD25-6592BE6B9619}" type="datetimeFigureOut">
              <a:rPr lang="zh-CN" altLang="en-US" smtClean="0"/>
              <a:t>2020/4/19</a:t>
            </a:fld>
            <a:endParaRPr lang="zh-CN" altLang="en-US"/>
          </a:p>
        </p:txBody>
      </p:sp>
      <p:sp>
        <p:nvSpPr>
          <p:cNvPr id="5" name="页脚占位符 4">
            <a:extLst>
              <a:ext uri="{FF2B5EF4-FFF2-40B4-BE49-F238E27FC236}">
                <a16:creationId xmlns:a16="http://schemas.microsoft.com/office/drawing/2014/main" id="{66AC634B-71CF-4EFB-928D-DF5C13E2868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F35F40-B1E8-4A69-923C-7CEF72289DE2}"/>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401781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4E0BA5-9A26-481B-9977-E9667C9F70F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F83C56-8EBE-48EE-BA17-ADBB3314883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0726AED-CFDB-4E56-8A57-5535F33DE3A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9B04E6-8D9F-4A5C-BE7A-42B707B76CA7}"/>
              </a:ext>
            </a:extLst>
          </p:cNvPr>
          <p:cNvSpPr>
            <a:spLocks noGrp="1"/>
          </p:cNvSpPr>
          <p:nvPr>
            <p:ph type="dt" sz="half" idx="10"/>
          </p:nvPr>
        </p:nvSpPr>
        <p:spPr/>
        <p:txBody>
          <a:bodyPr/>
          <a:lstStyle/>
          <a:p>
            <a:fld id="{55316570-2C78-430C-BD25-6592BE6B9619}" type="datetimeFigureOut">
              <a:rPr lang="zh-CN" altLang="en-US" smtClean="0"/>
              <a:t>2020/4/19</a:t>
            </a:fld>
            <a:endParaRPr lang="zh-CN" altLang="en-US"/>
          </a:p>
        </p:txBody>
      </p:sp>
      <p:sp>
        <p:nvSpPr>
          <p:cNvPr id="6" name="页脚占位符 5">
            <a:extLst>
              <a:ext uri="{FF2B5EF4-FFF2-40B4-BE49-F238E27FC236}">
                <a16:creationId xmlns:a16="http://schemas.microsoft.com/office/drawing/2014/main" id="{2B72D5AC-41D9-4294-8044-40AD4160741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3DD1FF5-AE08-466B-9E48-CE7060EBFD80}"/>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431343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1E1BA0-7D44-4C92-95DB-13C9A44F1A3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757F8AB-022C-4AC3-98D5-239D5C6229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77B7BB0-BCF6-4183-8BD4-B9D507AC4FC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7B8151A-2D02-4BA1-83F1-14A7F4C9F5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BABCA4A-02EB-432C-B8E4-6D0BA87CB1C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23AE4FD-836A-4C9C-8D36-6A59EF060EF9}"/>
              </a:ext>
            </a:extLst>
          </p:cNvPr>
          <p:cNvSpPr>
            <a:spLocks noGrp="1"/>
          </p:cNvSpPr>
          <p:nvPr>
            <p:ph type="dt" sz="half" idx="10"/>
          </p:nvPr>
        </p:nvSpPr>
        <p:spPr/>
        <p:txBody>
          <a:bodyPr/>
          <a:lstStyle/>
          <a:p>
            <a:fld id="{55316570-2C78-430C-BD25-6592BE6B9619}" type="datetimeFigureOut">
              <a:rPr lang="zh-CN" altLang="en-US" smtClean="0"/>
              <a:t>2020/4/19</a:t>
            </a:fld>
            <a:endParaRPr lang="zh-CN" altLang="en-US"/>
          </a:p>
        </p:txBody>
      </p:sp>
      <p:sp>
        <p:nvSpPr>
          <p:cNvPr id="8" name="页脚占位符 7">
            <a:extLst>
              <a:ext uri="{FF2B5EF4-FFF2-40B4-BE49-F238E27FC236}">
                <a16:creationId xmlns:a16="http://schemas.microsoft.com/office/drawing/2014/main" id="{5DEBBD4A-350E-48AB-8363-6DCD4217ECA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DB2614F-4048-48CC-8EAE-DF45A35B724E}"/>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2982824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047E21-D78A-42B4-A2FF-CB13FEC1D17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66018FC-0CDC-4C0B-B321-CBBFE300CD3B}"/>
              </a:ext>
            </a:extLst>
          </p:cNvPr>
          <p:cNvSpPr>
            <a:spLocks noGrp="1"/>
          </p:cNvSpPr>
          <p:nvPr>
            <p:ph type="dt" sz="half" idx="10"/>
          </p:nvPr>
        </p:nvSpPr>
        <p:spPr/>
        <p:txBody>
          <a:bodyPr/>
          <a:lstStyle/>
          <a:p>
            <a:fld id="{55316570-2C78-430C-BD25-6592BE6B9619}" type="datetimeFigureOut">
              <a:rPr lang="zh-CN" altLang="en-US" smtClean="0"/>
              <a:t>2020/4/19</a:t>
            </a:fld>
            <a:endParaRPr lang="zh-CN" altLang="en-US"/>
          </a:p>
        </p:txBody>
      </p:sp>
      <p:sp>
        <p:nvSpPr>
          <p:cNvPr id="4" name="页脚占位符 3">
            <a:extLst>
              <a:ext uri="{FF2B5EF4-FFF2-40B4-BE49-F238E27FC236}">
                <a16:creationId xmlns:a16="http://schemas.microsoft.com/office/drawing/2014/main" id="{23DDF7CC-8F2D-4D15-8535-BBFC77EB77A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F5B64A0-1BA9-4515-836F-D5D0A0C7D104}"/>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205026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4F7D168-4EA7-4D98-9485-2F5663EE06D9}"/>
              </a:ext>
            </a:extLst>
          </p:cNvPr>
          <p:cNvSpPr>
            <a:spLocks noGrp="1"/>
          </p:cNvSpPr>
          <p:nvPr>
            <p:ph type="dt" sz="half" idx="10"/>
          </p:nvPr>
        </p:nvSpPr>
        <p:spPr/>
        <p:txBody>
          <a:bodyPr/>
          <a:lstStyle/>
          <a:p>
            <a:fld id="{55316570-2C78-430C-BD25-6592BE6B9619}" type="datetimeFigureOut">
              <a:rPr lang="zh-CN" altLang="en-US" smtClean="0"/>
              <a:t>2020/4/19</a:t>
            </a:fld>
            <a:endParaRPr lang="zh-CN" altLang="en-US"/>
          </a:p>
        </p:txBody>
      </p:sp>
      <p:sp>
        <p:nvSpPr>
          <p:cNvPr id="3" name="页脚占位符 2">
            <a:extLst>
              <a:ext uri="{FF2B5EF4-FFF2-40B4-BE49-F238E27FC236}">
                <a16:creationId xmlns:a16="http://schemas.microsoft.com/office/drawing/2014/main" id="{8DC8C8F6-CE26-4195-AB3A-ED096E5B697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1CCCFAE-8FA8-4DB5-BEEA-3BE94188BE6F}"/>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28278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2F45C5-C833-435B-BC71-14180A06528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565ACA0-488F-457C-9F97-D8E925B1E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6FA1296-0D69-4949-B85B-481B7B6E38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8CFD5D0-AE20-424C-AADE-4216C0290F0E}"/>
              </a:ext>
            </a:extLst>
          </p:cNvPr>
          <p:cNvSpPr>
            <a:spLocks noGrp="1"/>
          </p:cNvSpPr>
          <p:nvPr>
            <p:ph type="dt" sz="half" idx="10"/>
          </p:nvPr>
        </p:nvSpPr>
        <p:spPr/>
        <p:txBody>
          <a:bodyPr/>
          <a:lstStyle/>
          <a:p>
            <a:fld id="{55316570-2C78-430C-BD25-6592BE6B9619}" type="datetimeFigureOut">
              <a:rPr lang="zh-CN" altLang="en-US" smtClean="0"/>
              <a:t>2020/4/19</a:t>
            </a:fld>
            <a:endParaRPr lang="zh-CN" altLang="en-US"/>
          </a:p>
        </p:txBody>
      </p:sp>
      <p:sp>
        <p:nvSpPr>
          <p:cNvPr id="6" name="页脚占位符 5">
            <a:extLst>
              <a:ext uri="{FF2B5EF4-FFF2-40B4-BE49-F238E27FC236}">
                <a16:creationId xmlns:a16="http://schemas.microsoft.com/office/drawing/2014/main" id="{22D6B38E-1A1C-4DCA-AD31-A88A5F59D83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A5A3C82-AC33-40FD-83E9-35042B1735BE}"/>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55122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318F9D-50BE-49E3-BF68-A78F2E48E13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7D7F2E9-86E0-4EF9-85E5-FD17878E4D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FED6F7-80CC-4D13-BE26-9AB81AAD4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3229FE-F587-48F4-A1FF-FCE6FEDD8501}"/>
              </a:ext>
            </a:extLst>
          </p:cNvPr>
          <p:cNvSpPr>
            <a:spLocks noGrp="1"/>
          </p:cNvSpPr>
          <p:nvPr>
            <p:ph type="dt" sz="half" idx="10"/>
          </p:nvPr>
        </p:nvSpPr>
        <p:spPr/>
        <p:txBody>
          <a:bodyPr/>
          <a:lstStyle/>
          <a:p>
            <a:fld id="{55316570-2C78-430C-BD25-6592BE6B9619}" type="datetimeFigureOut">
              <a:rPr lang="zh-CN" altLang="en-US" smtClean="0"/>
              <a:t>2020/4/19</a:t>
            </a:fld>
            <a:endParaRPr lang="zh-CN" altLang="en-US"/>
          </a:p>
        </p:txBody>
      </p:sp>
      <p:sp>
        <p:nvSpPr>
          <p:cNvPr id="6" name="页脚占位符 5">
            <a:extLst>
              <a:ext uri="{FF2B5EF4-FFF2-40B4-BE49-F238E27FC236}">
                <a16:creationId xmlns:a16="http://schemas.microsoft.com/office/drawing/2014/main" id="{67F53CE9-1452-4554-8561-8BA613B21B3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AD44006-A667-4696-B5B0-673E62299AD0}"/>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104095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F6F3B5D-EA39-4817-8F52-59A14AE42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6A4233-8AAA-42D6-BE75-E61788E503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3C4378C-9B2E-4581-B63E-334EB7F5B4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16570-2C78-430C-BD25-6592BE6B9619}" type="datetimeFigureOut">
              <a:rPr lang="zh-CN" altLang="en-US" smtClean="0"/>
              <a:t>2020/4/19</a:t>
            </a:fld>
            <a:endParaRPr lang="zh-CN" altLang="en-US"/>
          </a:p>
        </p:txBody>
      </p:sp>
      <p:sp>
        <p:nvSpPr>
          <p:cNvPr id="5" name="页脚占位符 4">
            <a:extLst>
              <a:ext uri="{FF2B5EF4-FFF2-40B4-BE49-F238E27FC236}">
                <a16:creationId xmlns:a16="http://schemas.microsoft.com/office/drawing/2014/main" id="{A8195E06-C8F9-4EE6-834A-A4299E454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588A12F-4E67-4C7F-B1AF-B57F708407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20774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7.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3.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3EC5D141-FB91-4F97-B4FA-4ACAE831F859}"/>
              </a:ext>
            </a:extLst>
          </p:cNvPr>
          <p:cNvSpPr/>
          <p:nvPr/>
        </p:nvSpPr>
        <p:spPr>
          <a:xfrm>
            <a:off x="0" y="2564409"/>
            <a:ext cx="8804031" cy="2455985"/>
          </a:xfrm>
          <a:prstGeom prst="rect">
            <a:avLst/>
          </a:prstGeom>
          <a:solidFill>
            <a:srgbClr val="0070C0"/>
          </a:solidFill>
          <a:ln>
            <a:noFill/>
          </a:ln>
          <a:effectLst>
            <a:outerShdw blurRad="50800" dist="38100" dir="8100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038E38C5-9F99-42F1-B18A-7D030ADD4885}"/>
              </a:ext>
            </a:extLst>
          </p:cNvPr>
          <p:cNvSpPr/>
          <p:nvPr/>
        </p:nvSpPr>
        <p:spPr>
          <a:xfrm>
            <a:off x="699646" y="3677884"/>
            <a:ext cx="5005666" cy="830997"/>
          </a:xfrm>
          <a:prstGeom prst="rect">
            <a:avLst/>
          </a:prstGeom>
        </p:spPr>
        <p:txBody>
          <a:bodyPr wrap="none">
            <a:spAutoFit/>
          </a:bodyPr>
          <a:lstStyle/>
          <a:p>
            <a:pPr>
              <a:lnSpc>
                <a:spcPct val="120000"/>
              </a:lnSpc>
            </a:pPr>
            <a:r>
              <a:rPr lang="en-US" altLang="zh-CN" sz="4000" b="1" kern="100" dirty="0" err="1" smtClean="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EagleWorks</a:t>
            </a:r>
            <a:r>
              <a:rPr lang="en-US" altLang="zh-CN" sz="4000" b="1" kern="100" dirty="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 </a:t>
            </a:r>
            <a:r>
              <a:rPr lang="zh-CN" altLang="en-US" sz="4000" b="1" kern="100" dirty="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输</a:t>
            </a:r>
            <a:r>
              <a:rPr lang="zh-CN" altLang="en-US" sz="4000" b="1" kern="100" dirty="0" smtClean="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出加工</a:t>
            </a:r>
            <a:endParaRPr lang="zh-CN" altLang="en-US" sz="4000" b="1" dirty="0">
              <a:solidFill>
                <a:schemeClr val="bg1"/>
              </a:solidFill>
              <a:latin typeface="思源黑体" panose="020B0500000000000000" pitchFamily="34" charset="-122"/>
              <a:ea typeface="思源黑体" panose="020B0500000000000000" pitchFamily="34" charset="-122"/>
            </a:endParaRPr>
          </a:p>
        </p:txBody>
      </p:sp>
      <p:pic>
        <p:nvPicPr>
          <p:cNvPr id="7" name="图片 6">
            <a:extLst>
              <a:ext uri="{FF2B5EF4-FFF2-40B4-BE49-F238E27FC236}">
                <a16:creationId xmlns:a16="http://schemas.microsoft.com/office/drawing/2014/main" id="{3E6F367D-CCDA-42CA-9A4F-C943BD44C64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5167" y="558019"/>
            <a:ext cx="1912115" cy="724185"/>
          </a:xfrm>
          <a:prstGeom prst="rect">
            <a:avLst/>
          </a:prstGeom>
        </p:spPr>
      </p:pic>
      <p:sp>
        <p:nvSpPr>
          <p:cNvPr id="8" name="矩形 7">
            <a:extLst>
              <a:ext uri="{FF2B5EF4-FFF2-40B4-BE49-F238E27FC236}">
                <a16:creationId xmlns:a16="http://schemas.microsoft.com/office/drawing/2014/main" id="{A98DAAB4-FEF6-46A7-8F48-559A9C0210F3}"/>
              </a:ext>
            </a:extLst>
          </p:cNvPr>
          <p:cNvSpPr/>
          <p:nvPr/>
        </p:nvSpPr>
        <p:spPr>
          <a:xfrm>
            <a:off x="699646" y="2803905"/>
            <a:ext cx="2339102" cy="461665"/>
          </a:xfrm>
          <a:prstGeom prst="rect">
            <a:avLst/>
          </a:prstGeom>
        </p:spPr>
        <p:txBody>
          <a:bodyPr wrap="none">
            <a:spAutoFit/>
          </a:bodyPr>
          <a:lstStyle/>
          <a:p>
            <a:r>
              <a:rPr lang="zh-CN" altLang="en-US" sz="2400" b="1" dirty="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rPr>
              <a:t>鹰华激光小课堂</a:t>
            </a:r>
          </a:p>
        </p:txBody>
      </p:sp>
      <p:cxnSp>
        <p:nvCxnSpPr>
          <p:cNvPr id="10" name="直接连接符 9">
            <a:extLst>
              <a:ext uri="{FF2B5EF4-FFF2-40B4-BE49-F238E27FC236}">
                <a16:creationId xmlns:a16="http://schemas.microsoft.com/office/drawing/2014/main" id="{4B6AC870-4104-4C2F-9B0B-DFC160753283}"/>
              </a:ext>
            </a:extLst>
          </p:cNvPr>
          <p:cNvCxnSpPr/>
          <p:nvPr/>
        </p:nvCxnSpPr>
        <p:spPr>
          <a:xfrm>
            <a:off x="-1403414" y="3394722"/>
            <a:ext cx="62463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33628994-C257-40BB-903E-D30C2859E131}"/>
              </a:ext>
            </a:extLst>
          </p:cNvPr>
          <p:cNvSpPr/>
          <p:nvPr/>
        </p:nvSpPr>
        <p:spPr>
          <a:xfrm>
            <a:off x="4842889" y="3354966"/>
            <a:ext cx="106512" cy="106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14"/>
          <p:cNvPicPr>
            <a:picLocks noChangeAspect="1"/>
          </p:cNvPicPr>
          <p:nvPr/>
        </p:nvPicPr>
        <p:blipFill>
          <a:blip r:embed="rId3"/>
          <a:stretch>
            <a:fillRect/>
          </a:stretch>
        </p:blipFill>
        <p:spPr>
          <a:xfrm>
            <a:off x="6120000" y="1731600"/>
            <a:ext cx="5472000" cy="4122962"/>
          </a:xfrm>
          <a:prstGeom prst="rect">
            <a:avLst/>
          </a:prstGeom>
          <a:effectLst>
            <a:outerShdw blurRad="50800" dist="38100" dir="2700000" algn="tl" rotWithShape="0">
              <a:prstClr val="black">
                <a:alpha val="40000"/>
              </a:prstClr>
            </a:outerShdw>
          </a:effectLst>
          <a:scene3d>
            <a:camera prst="perspectiveHeroicExtremeLeftFacing">
              <a:rot lat="126000" lon="888000" rev="21594000"/>
            </a:camera>
            <a:lightRig rig="threePt" dir="t"/>
          </a:scene3d>
        </p:spPr>
      </p:pic>
      <p:pic>
        <p:nvPicPr>
          <p:cNvPr id="12" name="Picture 11"/>
          <p:cNvPicPr>
            <a:picLocks noChangeAspect="1"/>
          </p:cNvPicPr>
          <p:nvPr/>
        </p:nvPicPr>
        <p:blipFill>
          <a:blip r:embed="rId4"/>
          <a:stretch>
            <a:fillRect/>
          </a:stretch>
        </p:blipFill>
        <p:spPr>
          <a:xfrm>
            <a:off x="6696000" y="3819600"/>
            <a:ext cx="1844826" cy="1847900"/>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5"/>
          <a:stretch>
            <a:fillRect/>
          </a:stretch>
        </p:blipFill>
        <p:spPr>
          <a:xfrm>
            <a:off x="5845852" y="4900075"/>
            <a:ext cx="1606637" cy="1251252"/>
          </a:xfrm>
          <a:prstGeom prst="rect">
            <a:avLst/>
          </a:prstGeom>
          <a:effectLst/>
        </p:spPr>
      </p:pic>
    </p:spTree>
    <p:extLst>
      <p:ext uri="{BB962C8B-B14F-4D97-AF65-F5344CB8AC3E}">
        <p14:creationId xmlns:p14="http://schemas.microsoft.com/office/powerpoint/2010/main" val="3252113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620AFCBE-01E1-4FDB-A766-BCAAAA8C84A3}"/>
              </a:ext>
            </a:extLst>
          </p:cNvPr>
          <p:cNvSpPr/>
          <p:nvPr/>
        </p:nvSpPr>
        <p:spPr>
          <a:xfrm>
            <a:off x="0" y="482795"/>
            <a:ext cx="8804031" cy="701161"/>
          </a:xfrm>
          <a:prstGeom prst="rect">
            <a:avLst/>
          </a:prstGeom>
          <a:solidFill>
            <a:srgbClr val="0070C0"/>
          </a:solidFill>
          <a:ln>
            <a:noFill/>
          </a:ln>
          <a:effectLst>
            <a:outerShdw blurRad="50800" dist="38100" dir="8100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CF989C30-FC29-4DAF-B584-2FB8F655ABE4}"/>
              </a:ext>
            </a:extLst>
          </p:cNvPr>
          <p:cNvSpPr/>
          <p:nvPr/>
        </p:nvSpPr>
        <p:spPr>
          <a:xfrm>
            <a:off x="699646" y="602544"/>
            <a:ext cx="2537040" cy="461665"/>
          </a:xfrm>
          <a:prstGeom prst="rect">
            <a:avLst/>
          </a:prstGeom>
        </p:spPr>
        <p:txBody>
          <a:bodyPr wrap="square">
            <a:spAutoFit/>
          </a:bodyPr>
          <a:lstStyle/>
          <a:p>
            <a:r>
              <a:rPr lang="zh-CN" altLang="en-US" sz="2400" b="1" dirty="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rPr>
              <a:t>课</a:t>
            </a:r>
            <a:r>
              <a:rPr lang="zh-CN" altLang="en-US" sz="2400" b="1" dirty="0" smtClean="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rPr>
              <a:t>件内容摘要</a:t>
            </a:r>
            <a:endParaRPr lang="zh-CN" altLang="en-US" sz="2400" b="1" dirty="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endParaRPr>
          </a:p>
        </p:txBody>
      </p:sp>
      <p:sp>
        <p:nvSpPr>
          <p:cNvPr id="5" name="矩形 4">
            <a:extLst>
              <a:ext uri="{FF2B5EF4-FFF2-40B4-BE49-F238E27FC236}">
                <a16:creationId xmlns:a16="http://schemas.microsoft.com/office/drawing/2014/main" id="{F53556F3-EB61-47E7-B0CD-0646700E8EB0}"/>
              </a:ext>
            </a:extLst>
          </p:cNvPr>
          <p:cNvSpPr/>
          <p:nvPr/>
        </p:nvSpPr>
        <p:spPr>
          <a:xfrm>
            <a:off x="699646" y="1563577"/>
            <a:ext cx="5521470" cy="4708981"/>
          </a:xfrm>
          <a:prstGeom prst="rect">
            <a:avLst/>
          </a:prstGeom>
        </p:spPr>
        <p:txBody>
          <a:bodyPr wrap="square">
            <a:spAutoFit/>
          </a:bodyPr>
          <a:lstStyle/>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本课程</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详细</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介绍 </a:t>
            </a:r>
            <a:r>
              <a:rPr lang="en-US" altLang="zh-CN" sz="2000" dirty="0" err="1" smtClean="0">
                <a:latin typeface="阿里巴巴普惠体" panose="00020600040101010101" pitchFamily="18" charset="-122"/>
                <a:ea typeface="阿里巴巴普惠体" panose="00020600040101010101" pitchFamily="18" charset="-122"/>
                <a:cs typeface="阿里巴巴普惠体" panose="00020600040101010101" pitchFamily="18" charset="-122"/>
              </a:rPr>
              <a:t>EagleWorks</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软件中</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的输出加工功</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能，帮助用户快速开始使用。</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输出加工前首先需要确认设备选择；然后根据设备的联机状态直接控制加工，或输出加工任务文件并在设备端脱机加工；路径优化功能会优化切割加工的顺序和效率；仅需要输出设计中的部分图形时，可使用输出选中图形功能。通</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过本课程的学习，用户应当</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熟</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练掌</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握</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上述</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功</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能，并能够完</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成</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输</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出加工</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操</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作。</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pic>
        <p:nvPicPr>
          <p:cNvPr id="2" name="Picture 1"/>
          <p:cNvPicPr>
            <a:picLocks noChangeAspect="1"/>
          </p:cNvPicPr>
          <p:nvPr/>
        </p:nvPicPr>
        <p:blipFill>
          <a:blip r:embed="rId3"/>
          <a:stretch>
            <a:fillRect/>
          </a:stretch>
        </p:blipFill>
        <p:spPr>
          <a:xfrm>
            <a:off x="6221116" y="1736268"/>
            <a:ext cx="5382000" cy="4055151"/>
          </a:xfrm>
          <a:prstGeom prst="rect">
            <a:avLst/>
          </a:prstGeom>
        </p:spPr>
      </p:pic>
    </p:spTree>
    <p:extLst>
      <p:ext uri="{BB962C8B-B14F-4D97-AF65-F5344CB8AC3E}">
        <p14:creationId xmlns:p14="http://schemas.microsoft.com/office/powerpoint/2010/main" val="2531982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6" y="1637652"/>
            <a:ext cx="5477000" cy="3785652"/>
          </a:xfrm>
          <a:prstGeom prst="rect">
            <a:avLst/>
          </a:prstGeom>
        </p:spPr>
        <p:txBody>
          <a:bodyPr wrap="square">
            <a:spAutoFit/>
          </a:bodyPr>
          <a:lstStyle/>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在加工控制栏设备端口列表中，确认当前设备选择是否正确。如果不正确，请修改选择。</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需</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要注意的是，</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如果修改后的设备与当前设备的加工幅面不一致，则需要再次确认设计图形的编辑和排版，是否出现了超界，或与预期不符的情况。例如原有整版阵列在修改设备，绘图区变大后不再占满整版区域。</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6" y="868211"/>
            <a:ext cx="2780480" cy="503590"/>
          </a:xfrm>
          <a:prstGeom prst="rect">
            <a:avLst/>
          </a:prstGeom>
          <a:noFill/>
        </p:spPr>
        <p:txBody>
          <a:bodyPr wrap="square" lIns="0" tIns="36000" rIns="216000" bIns="36000" rtlCol="0">
            <a:spAutoFit/>
          </a:bodyPr>
          <a:lstStyle/>
          <a:p>
            <a:pPr>
              <a:spcBef>
                <a:spcPts val="1000"/>
              </a:spcBef>
            </a:pP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确认设备</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2" name="Picture 1"/>
          <p:cNvPicPr>
            <a:picLocks noChangeAspect="1"/>
          </p:cNvPicPr>
          <p:nvPr/>
        </p:nvPicPr>
        <p:blipFill>
          <a:blip r:embed="rId3"/>
          <a:stretch>
            <a:fillRect/>
          </a:stretch>
        </p:blipFill>
        <p:spPr>
          <a:xfrm>
            <a:off x="6221116" y="1736268"/>
            <a:ext cx="5382000" cy="4055151"/>
          </a:xfrm>
          <a:prstGeom prst="rect">
            <a:avLst/>
          </a:prstGeom>
        </p:spPr>
      </p:pic>
    </p:spTree>
    <p:extLst>
      <p:ext uri="{BB962C8B-B14F-4D97-AF65-F5344CB8AC3E}">
        <p14:creationId xmlns:p14="http://schemas.microsoft.com/office/powerpoint/2010/main" val="33397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6" y="1637652"/>
            <a:ext cx="5477000" cy="3785652"/>
          </a:xfrm>
          <a:prstGeom prst="rect">
            <a:avLst/>
          </a:prstGeom>
        </p:spPr>
        <p:txBody>
          <a:bodyPr wrap="square">
            <a:spAutoFit/>
          </a:bodyPr>
          <a:lstStyle/>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如果设备处于联机状态，则可以通过加工控制栏中的 </a:t>
            </a:r>
            <a:r>
              <a:rPr lang="zh-CN" altLang="en-US" sz="20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开始</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t>
            </a:r>
            <a:r>
              <a:rPr lang="zh-CN" altLang="en-US" sz="20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暂停</a:t>
            </a:r>
            <a:r>
              <a:rPr lang="en-US" altLang="zh-CN" sz="20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t>
            </a:r>
            <a:r>
              <a:rPr lang="zh-CN" altLang="en-US" sz="20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继续</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和 </a:t>
            </a:r>
            <a:r>
              <a:rPr lang="zh-CN" altLang="en-US" sz="20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停止</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按钮直接控制加工</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软件会实时将加工数据传输至设备进行加工。</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加工前，可以使用 </a:t>
            </a:r>
            <a:r>
              <a:rPr lang="zh-CN" altLang="en-US" sz="20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走边框</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或</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a:t>
            </a:r>
            <a:r>
              <a:rPr lang="zh-CN" altLang="en-US" sz="20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切边框</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功能确认加工位置。切边框除了移动切割头表示加工位置外，还同时出光进行切割。</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3341747"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直</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接控制加工</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3" name="Picture 2"/>
          <p:cNvPicPr>
            <a:picLocks noChangeAspect="1"/>
          </p:cNvPicPr>
          <p:nvPr/>
        </p:nvPicPr>
        <p:blipFill>
          <a:blip r:embed="rId3"/>
          <a:stretch>
            <a:fillRect/>
          </a:stretch>
        </p:blipFill>
        <p:spPr>
          <a:xfrm>
            <a:off x="6221116" y="1736268"/>
            <a:ext cx="5382000" cy="4055151"/>
          </a:xfrm>
          <a:prstGeom prst="rect">
            <a:avLst/>
          </a:prstGeom>
        </p:spPr>
      </p:pic>
    </p:spTree>
    <p:extLst>
      <p:ext uri="{BB962C8B-B14F-4D97-AF65-F5344CB8AC3E}">
        <p14:creationId xmlns:p14="http://schemas.microsoft.com/office/powerpoint/2010/main" val="2652562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6" y="1637652"/>
            <a:ext cx="5477000" cy="3323987"/>
          </a:xfrm>
          <a:prstGeom prst="rect">
            <a:avLst/>
          </a:prstGeom>
        </p:spPr>
        <p:txBody>
          <a:bodyPr wrap="square">
            <a:spAutoFit/>
          </a:bodyPr>
          <a:lstStyle/>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如果设备处于联机状态，则可以按下 </a:t>
            </a:r>
            <a:r>
              <a:rPr lang="zh-CN" altLang="en-US" sz="20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下载</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按钮将加工任务文件下载至设备内存中，再在设备端进行脱机加工。</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如果设备处于脱机状态，则可以按下 </a:t>
            </a:r>
            <a:r>
              <a:rPr lang="zh-CN" altLang="en-US" sz="20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保存为脱机文件</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按钮保存加工任务文件，并使用</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U</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盘转存至设备内存，再在设备端进行脱机加工。</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3341747"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脱机</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加工</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2" name="Picture 1"/>
          <p:cNvPicPr>
            <a:picLocks noChangeAspect="1"/>
          </p:cNvPicPr>
          <p:nvPr/>
        </p:nvPicPr>
        <p:blipFill>
          <a:blip r:embed="rId3"/>
          <a:stretch>
            <a:fillRect/>
          </a:stretch>
        </p:blipFill>
        <p:spPr>
          <a:xfrm>
            <a:off x="6221116" y="1736268"/>
            <a:ext cx="5382000" cy="4055151"/>
          </a:xfrm>
          <a:prstGeom prst="rect">
            <a:avLst/>
          </a:prstGeom>
        </p:spPr>
      </p:pic>
    </p:spTree>
    <p:extLst>
      <p:ext uri="{BB962C8B-B14F-4D97-AF65-F5344CB8AC3E}">
        <p14:creationId xmlns:p14="http://schemas.microsoft.com/office/powerpoint/2010/main" val="3579329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6" y="1637652"/>
            <a:ext cx="5477000" cy="3323987"/>
          </a:xfrm>
          <a:prstGeom prst="rect">
            <a:avLst/>
          </a:prstGeom>
        </p:spPr>
        <p:txBody>
          <a:bodyPr wrap="square">
            <a:spAutoFit/>
          </a:bodyPr>
          <a:lstStyle/>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路径优化功能会优化切割加工顺序，减少空走距离，优先切割内部轮廓，可以单击 </a:t>
            </a:r>
            <a:r>
              <a:rPr lang="zh-CN" altLang="en-US" sz="20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编辑</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-&gt;</a:t>
            </a:r>
            <a:r>
              <a:rPr lang="zh-CN" altLang="en-US" sz="20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加工预览</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菜单</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项或系统工具栏上的 </a:t>
            </a:r>
            <a:r>
              <a:rPr lang="zh-CN" altLang="en-US" sz="20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加工预览</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按钮模拟加工过程来进行确认。</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为了保证最优的加工顺序和效率，我们强烈建议始终保持该选项处于选中状态。</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3341747"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路</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径优化</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3" name="Picture 2"/>
          <p:cNvPicPr>
            <a:picLocks noChangeAspect="1"/>
          </p:cNvPicPr>
          <p:nvPr/>
        </p:nvPicPr>
        <p:blipFill>
          <a:blip r:embed="rId3"/>
          <a:stretch>
            <a:fillRect/>
          </a:stretch>
        </p:blipFill>
        <p:spPr>
          <a:xfrm>
            <a:off x="6221116" y="1736268"/>
            <a:ext cx="5382000" cy="4055151"/>
          </a:xfrm>
          <a:prstGeom prst="rect">
            <a:avLst/>
          </a:prstGeom>
        </p:spPr>
      </p:pic>
    </p:spTree>
    <p:extLst>
      <p:ext uri="{BB962C8B-B14F-4D97-AF65-F5344CB8AC3E}">
        <p14:creationId xmlns:p14="http://schemas.microsoft.com/office/powerpoint/2010/main" val="2510379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6" y="1637652"/>
            <a:ext cx="5477000" cy="4708981"/>
          </a:xfrm>
          <a:prstGeom prst="rect">
            <a:avLst/>
          </a:prstGeom>
        </p:spPr>
        <p:txBody>
          <a:bodyPr wrap="square">
            <a:spAutoFit/>
          </a:bodyPr>
          <a:lstStyle/>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有时，我们仅需要输出一个复杂设计中的部分图形，这时，首先选中需要输出的图形对象，然后选中加工控制栏中的 </a:t>
            </a:r>
            <a:r>
              <a:rPr lang="zh-CN" altLang="en-US" sz="20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输出选中图形</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选项，再进行输出即可。</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一般情况下，我们希望以选中的图形对象进行定位，这时，请选中加工控制栏中的 </a:t>
            </a:r>
            <a:r>
              <a:rPr lang="zh-CN" altLang="en-US" sz="20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选中图形定位</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选项，在绘图区中可以看到绿色的加工参考点位置移动至选中图形对象外边框的指定点</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，如右图所示</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3341747"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输</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出选中图形</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2" name="Picture 1"/>
          <p:cNvPicPr>
            <a:picLocks noChangeAspect="1"/>
          </p:cNvPicPr>
          <p:nvPr/>
        </p:nvPicPr>
        <p:blipFill>
          <a:blip r:embed="rId3"/>
          <a:stretch>
            <a:fillRect/>
          </a:stretch>
        </p:blipFill>
        <p:spPr>
          <a:xfrm>
            <a:off x="6221116" y="1736268"/>
            <a:ext cx="5382000" cy="4055151"/>
          </a:xfrm>
          <a:prstGeom prst="rect">
            <a:avLst/>
          </a:prstGeom>
        </p:spPr>
      </p:pic>
    </p:spTree>
    <p:extLst>
      <p:ext uri="{BB962C8B-B14F-4D97-AF65-F5344CB8AC3E}">
        <p14:creationId xmlns:p14="http://schemas.microsoft.com/office/powerpoint/2010/main" val="3860381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10" name="PA-图片 9" descr="图片包含 室内, 地板, 建筑物, 房间&#10;&#10;描述已自动生成">
            <a:extLst>
              <a:ext uri="{FF2B5EF4-FFF2-40B4-BE49-F238E27FC236}">
                <a16:creationId xmlns:a16="http://schemas.microsoft.com/office/drawing/2014/main" id="{A09CB6F5-D8A1-49C4-B5BF-29F3194EA37A}"/>
              </a:ext>
            </a:extLst>
          </p:cNvPr>
          <p:cNvPicPr>
            <a:picLocks noChangeAspect="1"/>
          </p:cNvPicPr>
          <p:nvPr>
            <p:custDataLst>
              <p:tags r:id="rId1"/>
            </p:custDataLst>
          </p:nvPr>
        </p:nvPicPr>
        <p:blipFill rotWithShape="1">
          <a:blip r:embed="rId14">
            <a:extLst>
              <a:ext uri="{28A0092B-C50C-407E-A947-70E740481C1C}">
                <a14:useLocalDpi xmlns:a14="http://schemas.microsoft.com/office/drawing/2010/main" val="0"/>
              </a:ext>
            </a:extLst>
          </a:blip>
          <a:srcRect l="11447" t="24443" b="6328"/>
          <a:stretch/>
        </p:blipFill>
        <p:spPr>
          <a:xfrm>
            <a:off x="0" y="1250587"/>
            <a:ext cx="8481698" cy="3650901"/>
          </a:xfrm>
          <a:prstGeom prst="rect">
            <a:avLst/>
          </a:prstGeom>
        </p:spPr>
      </p:pic>
      <p:sp>
        <p:nvSpPr>
          <p:cNvPr id="13" name="PA-矩形 12">
            <a:extLst>
              <a:ext uri="{FF2B5EF4-FFF2-40B4-BE49-F238E27FC236}">
                <a16:creationId xmlns:a16="http://schemas.microsoft.com/office/drawing/2014/main" id="{B5A1A998-AD84-4736-9AB2-8FDFF7DE11F6}"/>
              </a:ext>
            </a:extLst>
          </p:cNvPr>
          <p:cNvSpPr/>
          <p:nvPr>
            <p:custDataLst>
              <p:tags r:id="rId2"/>
            </p:custDataLst>
          </p:nvPr>
        </p:nvSpPr>
        <p:spPr>
          <a:xfrm>
            <a:off x="1" y="1250587"/>
            <a:ext cx="8481698" cy="3650901"/>
          </a:xfrm>
          <a:prstGeom prst="rect">
            <a:avLst/>
          </a:prstGeom>
          <a:solidFill>
            <a:srgbClr val="1E46F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7F7F7"/>
              </a:solidFill>
              <a:effectLst/>
              <a:uLnTx/>
              <a:uFillTx/>
              <a:latin typeface="Open Sans"/>
              <a:ea typeface="+mn-ea"/>
              <a:cs typeface="+mn-cs"/>
            </a:endParaRPr>
          </a:p>
        </p:txBody>
      </p:sp>
      <p:sp>
        <p:nvSpPr>
          <p:cNvPr id="9" name="PA-矩形 8">
            <a:extLst>
              <a:ext uri="{FF2B5EF4-FFF2-40B4-BE49-F238E27FC236}">
                <a16:creationId xmlns:a16="http://schemas.microsoft.com/office/drawing/2014/main" id="{3EC5D141-FB91-4F97-B4FA-4ACAE831F859}"/>
              </a:ext>
            </a:extLst>
          </p:cNvPr>
          <p:cNvSpPr/>
          <p:nvPr>
            <p:custDataLst>
              <p:tags r:id="rId3"/>
            </p:custDataLst>
          </p:nvPr>
        </p:nvSpPr>
        <p:spPr>
          <a:xfrm>
            <a:off x="844" y="3076038"/>
            <a:ext cx="12190312" cy="2056194"/>
          </a:xfrm>
          <a:prstGeom prst="rect">
            <a:avLst/>
          </a:prstGeom>
          <a:solidFill>
            <a:srgbClr val="0070C0"/>
          </a:solidFill>
          <a:ln>
            <a:noFill/>
          </a:ln>
          <a:effectLst>
            <a:outerShdw blurRad="50800" dist="38100" dir="8100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7F7F7"/>
              </a:solidFill>
              <a:effectLst/>
              <a:uLnTx/>
              <a:uFillTx/>
              <a:latin typeface="Open Sans"/>
              <a:ea typeface="+mn-ea"/>
              <a:cs typeface="+mn-cs"/>
            </a:endParaRPr>
          </a:p>
        </p:txBody>
      </p:sp>
      <p:sp>
        <p:nvSpPr>
          <p:cNvPr id="6" name="PA-矩形 5">
            <a:extLst>
              <a:ext uri="{FF2B5EF4-FFF2-40B4-BE49-F238E27FC236}">
                <a16:creationId xmlns:a16="http://schemas.microsoft.com/office/drawing/2014/main" id="{038E38C5-9F99-42F1-B18A-7D030ADD4885}"/>
              </a:ext>
            </a:extLst>
          </p:cNvPr>
          <p:cNvSpPr/>
          <p:nvPr>
            <p:custDataLst>
              <p:tags r:id="rId4"/>
            </p:custDataLst>
          </p:nvPr>
        </p:nvSpPr>
        <p:spPr>
          <a:xfrm>
            <a:off x="412023" y="4123582"/>
            <a:ext cx="305724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00" cap="none" spc="0" normalizeH="0" baseline="0" noProof="0" dirty="0">
                <a:ln>
                  <a:noFill/>
                </a:ln>
                <a:solidFill>
                  <a:srgbClr val="F7F7F7"/>
                </a:solidFill>
                <a:effectLst/>
                <a:uLnTx/>
                <a:uFillTx/>
                <a:latin typeface="思源黑体" panose="020B0500000000000000" pitchFamily="34" charset="-122"/>
                <a:ea typeface="思源黑体" panose="020B0500000000000000" pitchFamily="34" charset="-122"/>
                <a:cs typeface="Times New Roman" panose="02020603050405020304" pitchFamily="18" charset="0"/>
              </a:rPr>
              <a:t>鹰华激光小课堂</a:t>
            </a:r>
            <a:endParaRPr kumimoji="0" lang="zh-CN" altLang="en-US" sz="3200" b="1" i="0" u="none" strike="noStrike" kern="1200" cap="none" spc="0" normalizeH="0" baseline="0" noProof="0" dirty="0">
              <a:ln>
                <a:noFill/>
              </a:ln>
              <a:solidFill>
                <a:srgbClr val="F7F7F7"/>
              </a:solidFill>
              <a:effectLst/>
              <a:uLnTx/>
              <a:uFillTx/>
              <a:latin typeface="思源黑体" panose="020B0500000000000000" pitchFamily="34" charset="-122"/>
              <a:ea typeface="思源黑体" panose="020B0500000000000000" pitchFamily="34" charset="-122"/>
              <a:cs typeface="+mn-cs"/>
            </a:endParaRPr>
          </a:p>
        </p:txBody>
      </p:sp>
      <p:sp>
        <p:nvSpPr>
          <p:cNvPr id="3" name="PA-矩形 2">
            <a:extLst>
              <a:ext uri="{FF2B5EF4-FFF2-40B4-BE49-F238E27FC236}">
                <a16:creationId xmlns:a16="http://schemas.microsoft.com/office/drawing/2014/main" id="{CD348248-2507-44E0-9631-EC4F33731B41}"/>
              </a:ext>
            </a:extLst>
          </p:cNvPr>
          <p:cNvSpPr/>
          <p:nvPr>
            <p:custDataLst>
              <p:tags r:id="rId5"/>
            </p:custDataLst>
          </p:nvPr>
        </p:nvSpPr>
        <p:spPr>
          <a:xfrm>
            <a:off x="412023" y="3434919"/>
            <a:ext cx="607890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7F7F7"/>
                </a:solidFill>
                <a:effectLst/>
                <a:uLnTx/>
                <a:uFillTx/>
                <a:latin typeface="Segoe UI Semibold" panose="020B0702040204020203" pitchFamily="34" charset="0"/>
                <a:ea typeface="思源黑体" panose="020B0500000000000000" pitchFamily="34" charset="-122"/>
                <a:cs typeface="Segoe UI Semibold" panose="020B0702040204020203" pitchFamily="34" charset="0"/>
              </a:rPr>
              <a:t>BEIJING GU EAGLE AUTOMATION CO.,LTD.</a:t>
            </a:r>
            <a:endParaRPr kumimoji="0" lang="zh-CN" altLang="en-US" sz="2400" b="1" i="0" u="none" strike="noStrike" kern="1200" cap="none" spc="0" normalizeH="0" baseline="0" noProof="0" dirty="0">
              <a:ln>
                <a:noFill/>
              </a:ln>
              <a:solidFill>
                <a:srgbClr val="F7F7F7"/>
              </a:solidFill>
              <a:effectLst/>
              <a:uLnTx/>
              <a:uFillTx/>
              <a:latin typeface="Segoe UI Semibold" panose="020B0702040204020203" pitchFamily="34" charset="0"/>
              <a:ea typeface="思源黑体" panose="020B0500000000000000" pitchFamily="34" charset="-122"/>
              <a:cs typeface="Segoe UI Semibold" panose="020B0702040204020203" pitchFamily="34" charset="0"/>
            </a:endParaRPr>
          </a:p>
        </p:txBody>
      </p:sp>
      <p:cxnSp>
        <p:nvCxnSpPr>
          <p:cNvPr id="11" name="PA-直接连接符 10">
            <a:extLst>
              <a:ext uri="{FF2B5EF4-FFF2-40B4-BE49-F238E27FC236}">
                <a16:creationId xmlns:a16="http://schemas.microsoft.com/office/drawing/2014/main" id="{74ABA577-245E-49BA-BAB3-F1E9FAB25CCB}"/>
              </a:ext>
            </a:extLst>
          </p:cNvPr>
          <p:cNvCxnSpPr/>
          <p:nvPr>
            <p:custDataLst>
              <p:tags r:id="rId6"/>
            </p:custDataLst>
          </p:nvPr>
        </p:nvCxnSpPr>
        <p:spPr>
          <a:xfrm>
            <a:off x="844" y="3958139"/>
            <a:ext cx="62463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A-椭圆 11">
            <a:extLst>
              <a:ext uri="{FF2B5EF4-FFF2-40B4-BE49-F238E27FC236}">
                <a16:creationId xmlns:a16="http://schemas.microsoft.com/office/drawing/2014/main" id="{F0A2B350-6422-4034-92F7-F267435AE099}"/>
              </a:ext>
            </a:extLst>
          </p:cNvPr>
          <p:cNvSpPr/>
          <p:nvPr>
            <p:custDataLst>
              <p:tags r:id="rId7"/>
            </p:custDataLst>
          </p:nvPr>
        </p:nvSpPr>
        <p:spPr>
          <a:xfrm>
            <a:off x="6247147" y="3918383"/>
            <a:ext cx="106512" cy="106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7F7F7"/>
              </a:solidFill>
              <a:effectLst/>
              <a:uLnTx/>
              <a:uFillTx/>
              <a:latin typeface="Open Sans"/>
              <a:ea typeface="+mn-ea"/>
              <a:cs typeface="+mn-cs"/>
            </a:endParaRPr>
          </a:p>
        </p:txBody>
      </p:sp>
      <p:grpSp>
        <p:nvGrpSpPr>
          <p:cNvPr id="16" name="PA-组合 15">
            <a:extLst>
              <a:ext uri="{FF2B5EF4-FFF2-40B4-BE49-F238E27FC236}">
                <a16:creationId xmlns:a16="http://schemas.microsoft.com/office/drawing/2014/main" id="{15AB0216-4B26-4CE3-9C31-4583AD1AB776}"/>
              </a:ext>
            </a:extLst>
          </p:cNvPr>
          <p:cNvGrpSpPr/>
          <p:nvPr>
            <p:custDataLst>
              <p:tags r:id="rId8"/>
            </p:custDataLst>
          </p:nvPr>
        </p:nvGrpSpPr>
        <p:grpSpPr>
          <a:xfrm>
            <a:off x="11378718" y="6166734"/>
            <a:ext cx="402102" cy="79513"/>
            <a:chOff x="11496888" y="3389244"/>
            <a:chExt cx="402102" cy="79513"/>
          </a:xfrm>
        </p:grpSpPr>
        <p:cxnSp>
          <p:nvCxnSpPr>
            <p:cNvPr id="14" name="PA-直接连接符 17">
              <a:extLst>
                <a:ext uri="{FF2B5EF4-FFF2-40B4-BE49-F238E27FC236}">
                  <a16:creationId xmlns:a16="http://schemas.microsoft.com/office/drawing/2014/main" id="{944F173A-76C1-45BC-B88F-8297239310C1}"/>
                </a:ext>
              </a:extLst>
            </p:cNvPr>
            <p:cNvCxnSpPr/>
            <p:nvPr>
              <p:custDataLst>
                <p:tags r:id="rId11"/>
              </p:custDataLst>
            </p:nvPr>
          </p:nvCxnSpPr>
          <p:spPr>
            <a:xfrm>
              <a:off x="11496888" y="3389244"/>
              <a:ext cx="4021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A-直接连接符 18">
              <a:extLst>
                <a:ext uri="{FF2B5EF4-FFF2-40B4-BE49-F238E27FC236}">
                  <a16:creationId xmlns:a16="http://schemas.microsoft.com/office/drawing/2014/main" id="{C9E17DC4-2FD9-4D11-B5D7-80B0DDABF128}"/>
                </a:ext>
              </a:extLst>
            </p:cNvPr>
            <p:cNvCxnSpPr/>
            <p:nvPr>
              <p:custDataLst>
                <p:tags r:id="rId12"/>
              </p:custDataLst>
            </p:nvPr>
          </p:nvCxnSpPr>
          <p:spPr>
            <a:xfrm>
              <a:off x="11697939" y="3468757"/>
              <a:ext cx="2010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PA-文本框 19">
            <a:extLst>
              <a:ext uri="{FF2B5EF4-FFF2-40B4-BE49-F238E27FC236}">
                <a16:creationId xmlns:a16="http://schemas.microsoft.com/office/drawing/2014/main" id="{DE6CC23A-03E9-4C7F-8FE4-5F6E739F1DE3}"/>
              </a:ext>
            </a:extLst>
          </p:cNvPr>
          <p:cNvSpPr txBox="1"/>
          <p:nvPr>
            <p:custDataLst>
              <p:tags r:id="rId9"/>
            </p:custDataLst>
          </p:nvPr>
        </p:nvSpPr>
        <p:spPr>
          <a:xfrm>
            <a:off x="7731971" y="3561907"/>
            <a:ext cx="387798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200" b="0" i="0" u="none" strike="noStrike" kern="1200" cap="none" spc="0" normalizeH="0" baseline="0" noProof="0" dirty="0">
                <a:ln>
                  <a:noFill/>
                </a:ln>
                <a:solidFill>
                  <a:srgbClr val="F7F7F7"/>
                </a:solidFill>
                <a:effectLst/>
                <a:uLnTx/>
                <a:uFillTx/>
                <a:latin typeface="思源黑体" panose="020B0500000000000000" pitchFamily="34" charset="-122"/>
                <a:ea typeface="思源黑体" panose="020B0500000000000000" pitchFamily="34" charset="-122"/>
                <a:cs typeface="+mn-cs"/>
              </a:rPr>
              <a:t>感谢观看</a:t>
            </a:r>
          </a:p>
        </p:txBody>
      </p:sp>
      <p:pic>
        <p:nvPicPr>
          <p:cNvPr id="2" name="PA-Graphic 1">
            <a:extLst>
              <a:ext uri="{FF2B5EF4-FFF2-40B4-BE49-F238E27FC236}">
                <a16:creationId xmlns:a16="http://schemas.microsoft.com/office/drawing/2014/main" id="{768ADCA3-1F66-4B92-84D0-3D9CD62B7AC7}"/>
              </a:ext>
            </a:extLst>
          </p:cNvPr>
          <p:cNvPicPr>
            <a:picLocks noChangeAspect="1"/>
          </p:cNvPicPr>
          <p:nvPr>
            <p:custDataLst>
              <p:tags r:id="rId10"/>
            </p:custDataLst>
          </p:nvPr>
        </p:nvPicPr>
        <p:blipFill>
          <a:blip r:embed="rId15">
            <a:extLst>
              <a:ext uri="{96DAC541-7B7A-43D3-8B79-37D633B846F1}">
                <asvg:svgBlip xmlns:asvg="http://schemas.microsoft.com/office/drawing/2016/SVG/main" xmlns="" r:embed="rId17"/>
              </a:ext>
            </a:extLst>
          </a:blip>
          <a:stretch>
            <a:fillRect/>
          </a:stretch>
        </p:blipFill>
        <p:spPr>
          <a:xfrm>
            <a:off x="8630291" y="1431167"/>
            <a:ext cx="3351120" cy="1443009"/>
          </a:xfrm>
          <a:prstGeom prst="rect">
            <a:avLst/>
          </a:prstGeom>
        </p:spPr>
      </p:pic>
    </p:spTree>
    <p:extLst>
      <p:ext uri="{BB962C8B-B14F-4D97-AF65-F5344CB8AC3E}">
        <p14:creationId xmlns:p14="http://schemas.microsoft.com/office/powerpoint/2010/main" val="29929677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4063</TotalTime>
  <Words>858</Words>
  <Application>Microsoft Office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阿里巴巴普惠体</vt:lpstr>
      <vt:lpstr>等线</vt:lpstr>
      <vt:lpstr>等线 Light</vt:lpstr>
      <vt:lpstr>思源黑体</vt:lpstr>
      <vt:lpstr>Arial</vt:lpstr>
      <vt:lpstr>Open Sans</vt:lpstr>
      <vt:lpstr>Segoe UI Semibold</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EagleWorks输出加工课件</dc:title>
  <dc:creator>冯 俊杰;北京德美鹰华系统科技有限公司</dc:creator>
  <cp:lastModifiedBy>张 明</cp:lastModifiedBy>
  <cp:revision>136</cp:revision>
  <dcterms:created xsi:type="dcterms:W3CDTF">2020-03-19T06:06:49Z</dcterms:created>
  <dcterms:modified xsi:type="dcterms:W3CDTF">2020-04-20T05:19:10Z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