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7" r:id="rId2"/>
    <p:sldId id="388" r:id="rId3"/>
    <p:sldId id="392" r:id="rId4"/>
    <p:sldId id="403" r:id="rId5"/>
    <p:sldId id="404" r:id="rId6"/>
    <p:sldId id="393" r:id="rId7"/>
    <p:sldId id="402" r:id="rId8"/>
    <p:sldId id="38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722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3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雕刻</a:t>
            </a:r>
            <a:r>
              <a:rPr lang="zh-CN" altLang="en-US" sz="3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加</a:t>
            </a:r>
            <a:r>
              <a:rPr lang="zh-CN" altLang="en-US" sz="3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工相关的功能</a:t>
            </a:r>
            <a:endParaRPr lang="zh-CN" altLang="en-US" sz="3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704" y="4318393"/>
            <a:ext cx="2152150" cy="1873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与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工相关的功能，帮助用户快速开始使用。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课程首先详细介绍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了雕刻加工时扫描线间产生错位现象的原因，以及如何使用雕刻反向间隙功能进行修正，然后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介绍了除工艺设置中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度和激光功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率等外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，影响所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工任务的其它参数，及其设置方法。通过本课程的学习，用户应当了解并熟悉上述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，并根据需要灵活运用。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477000" cy="522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刻加工的过程是切割头沿着一行行的扫描线做高速往复运动，同时控制激光的开和关。由于运动系统和激光系统是两个独立的子系统，因此，它们在执行控制系统传来的指令时会存在一定的时间差，从而造成扫描线的实际位置和理论位置发生偏差，体现为从左向右和从右向左的扫描线互相错开一点距离，如右图所示。这里为了让大家看的更清楚，扫描线之间错开的距离比较大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最简单的解决方法是改为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水平单向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雕刻。修改后，所有的扫描线都改为从左向右，即使与理论位置有偏差，互相之间也能够准确无误的对齐。但同时，雕刻效率会下降一半，因为切割头从右向左回位的过程对雕刻加工是无效的。而且，如果雕刻图像外还有切割轮廓，依然会出现错位，因为切割加工与理论位置是一致的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9787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反向间隙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79" y="1471863"/>
            <a:ext cx="4406938" cy="3320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15" y="3886962"/>
            <a:ext cx="3516621" cy="23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477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件提供了雕刻反向间隙功能解决此问题。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系统设置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菜单项，打开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使能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扫描</a:t>
            </a:r>
            <a:r>
              <a:rPr lang="en-US" altLang="zh-CN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(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反向间隙</a:t>
            </a:r>
            <a:r>
              <a:rPr lang="en-US" altLang="zh-CN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)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选项。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单击列表下方的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增加</a:t>
            </a:r>
            <a:r>
              <a:rPr lang="en-US" altLang="zh-CN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按钮，在打开的对话框中设置雕刻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速度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和对应的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反向间隙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按钮添加。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关闭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由</a:t>
            </a: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于不同雕刻速度下，扫描线之间错位的距离是不同的，因此，请务必针对雕刻加工中使用的速度值一一设置反向间隙。</a:t>
            </a: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设置反向间隙后，雕刻加工时，设备会自动为从左向右和从右向左的所有扫描线套用反向间隙补偿，将其调整为与理论位置一致，如右图所示。</a:t>
            </a: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9787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反向间隙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314" y="1421173"/>
            <a:ext cx="4382802" cy="330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15" y="3780670"/>
            <a:ext cx="2845617" cy="2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3800" y="1637652"/>
            <a:ext cx="547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时，设置了雕刻反向间隙，使所有扫描线左右对齐后，仍然与外部的切割轮廓线错开一点距离，如右图所示。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这时，我们可以在反向间隙设置中追加设置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偏移补偿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值，以抵消雕刻图像的整体偏移，使其与切割轮廓对齐，如右图所示。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9787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反向间隙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00" y="1422000"/>
            <a:ext cx="4381200" cy="3301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800" y="3780000"/>
            <a:ext cx="2844000" cy="23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除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了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速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度和激光功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率，以及扫描间隔等参数外，还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有很多影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响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工的参数，如右图所示。在右侧功能区用户栏下，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加工参数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中，包含了很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多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数，这些参数保存在设备中，应用于所有的加工任务。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数中包含有 </a:t>
            </a:r>
            <a:r>
              <a:rPr lang="en-US" altLang="zh-CN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轴起始速度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en-US" altLang="zh-CN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轴加速度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 </a:t>
            </a:r>
            <a:r>
              <a:rPr lang="zh-CN" altLang="en-US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扫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描换行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速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度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等影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响雕刻加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工不同阶段的参数，我们可以通过字面意思简单的理解它们代表的含义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59790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其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它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修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改雕刻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数的步骤，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通过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线缆或以太网连接设备与电脑。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在加工控制栏的设备端口列表中选择设备。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击参数列表下的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读参数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按钮，从设备读取当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前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根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据需求修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改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数，或单击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打开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按钮从文件导入保存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数，可再进行修改。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写参数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按钮，将修改后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数保存至设备。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重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启设备，使修改后的参数生效。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有需要，单击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保存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按钮保存修改后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数至文件。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意，修改后的参数务必写入设备，且重启后才能生效！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59790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其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它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6075</TotalTime>
  <Words>1249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EagleWorks雕刻加工相关的功能课件</dc:title>
  <dc:creator>冯 俊杰;北京德美鹰华系统科技有限公司</dc:creator>
  <cp:lastModifiedBy>张 明</cp:lastModifiedBy>
  <cp:revision>206</cp:revision>
  <dcterms:created xsi:type="dcterms:W3CDTF">2020-03-19T06:06:49Z</dcterms:created>
  <dcterms:modified xsi:type="dcterms:W3CDTF">2020-04-24T03:59:33Z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