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2" r:id="rId5"/>
    <p:sldId id="393" r:id="rId6"/>
    <p:sldId id="394" r:id="rId7"/>
    <p:sldId id="395" r:id="rId8"/>
    <p:sldId id="38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005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0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页</a:t>
            </a:r>
            <a:r>
              <a:rPr lang="zh-CN" altLang="en-US" sz="40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面设置</a:t>
            </a:r>
            <a:endParaRPr lang="zh-CN" altLang="en-US" sz="4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4236862"/>
            <a:ext cx="2207701" cy="2065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4257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软件绘图区设置页面尺寸和相关功能的方法，帮助用户快速开始使用。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课程首先详细介绍软件绘图区页面尺寸和设备加工幅面的关系，以及具体设置方法，然后介绍其他相关功能，如辅助网格，键盘快捷操作和底图模板等。通过本课程的学习，用户应当熟悉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件绘图区的设置和相关功能，并熟练使用。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124414" cy="515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软件中绘图区的尺寸需要与当前联机的设备匹配，才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在绘图、编辑和排版时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充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分利用设备幅面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，保证软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件的各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项功能被正确执行，例如整版阵列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等。同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时，避免输出加工时图形超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界的情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况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我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们强烈推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荐使用 </a:t>
            </a:r>
            <a:r>
              <a:rPr lang="zh-CN" altLang="en-US" sz="17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自动同步页面设置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功能，当设备与电脑联机时，设备</a:t>
            </a:r>
            <a:r>
              <a:rPr lang="zh-CN" altLang="en-US" sz="17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加工</a:t>
            </a: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幅面尺寸会被自动同步至软件页面尺寸，无需用户干预。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17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当使用一台电脑连接和控制多台加工幅面不同的设备时，请务必使能该功能，并使用以太网联机的方式保持所有设备始终在线。这样，在切换设备时，软件才能够自动更新页面尺寸，以保证后续各项操作的正确性。</a:t>
            </a:r>
            <a:endParaRPr lang="en-US" altLang="zh-CN" sz="17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页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面尺寸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530" y="1953841"/>
            <a:ext cx="4734586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能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网格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功能后，绘图区会显示虚线网格，在绘图时提供直观的尺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寸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参考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例如，按右图设置，德美鹰华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LOGO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的宽度估计为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150mm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户可以根据自己的使用习惯自行设置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网格间隔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，以获得最佳使用体验。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网格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480" y="1341043"/>
            <a:ext cx="4125636" cy="4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720727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在编辑和排版时，可以使用键盘上的上下左右键辅助操作，对图形对象进行微调或快速调整。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选中对象后，直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接按下方向键移动对象，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微调距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代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表按一次方向键移动的距离；按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 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CTRL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的同时按下方向键旋转对象，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旋转角</a:t>
            </a:r>
            <a:r>
              <a:rPr lang="zh-CN" altLang="en-US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度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代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表按一次方向键旋转的角度。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 </a:t>
            </a:r>
            <a:r>
              <a:rPr lang="en-US" altLang="zh-CN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SHIFT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的同时，按下上述微调或旋转组合键，可以快速调整，调整距离或角度按照原始值乘以比例值计算。例如，按右图设置，微调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1mm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，快速调整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10mm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；旋转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，快速旋转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10°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。如果将微调距离修改为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2mm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，则快速调整变为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20mm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，以此类推。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键盘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843" y="1341043"/>
            <a:ext cx="4138273" cy="4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07550" cy="14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与其它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CAD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类软件类似，用户可以根据自己的喜好设置绘图区的背景、边框颜色和网格颜色，以获得最佳使用体验。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色配置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64" y="2163872"/>
            <a:ext cx="5446552" cy="31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6295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要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用于为绘图、编辑和排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版操作提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供参考模板。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例如，用户长期在一个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200mm x 80mm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的物品上做切割和雕刻加工，具体加工的图形经常变化。为了给编辑和排版过程提供一个直观的参考，我们使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用菜单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导入底图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功能导入了一个底图，如右图所示。这样，会大大方便整个操作过程。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件在生成加工数据时会自动忽略底图，不影响输出加工。不再使用底图时，单击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清除底图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479216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底图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624" y="1341043"/>
            <a:ext cx="4229492" cy="48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971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EagleWorks页面设置</dc:title>
  <dc:creator>冯 俊杰;北京德美鹰华系统科技有限公司</dc:creator>
  <cp:lastModifiedBy>张 明</cp:lastModifiedBy>
  <cp:revision>57</cp:revision>
  <dcterms:created xsi:type="dcterms:W3CDTF">2020-03-19T06:06:49Z</dcterms:created>
  <dcterms:modified xsi:type="dcterms:W3CDTF">2020-04-12T14:19:29Z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