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0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8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14" y="1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4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image" Target="../media/image10.sv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image" Target="../media/image12.png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99646" y="3677884"/>
            <a:ext cx="5572488" cy="768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X-1309 </a:t>
            </a:r>
            <a:r>
              <a:rPr lang="zh-CN" altLang="en-US" sz="40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关机和日常维护</a:t>
            </a:r>
            <a:endParaRPr lang="zh-CN" altLang="en-US" sz="4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PA-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PA-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PA-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-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6800" y="1094400"/>
            <a:ext cx="5720308" cy="49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14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6752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本课程详细介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绍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X-1309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光切割机的关机操作步骤，以及设备日常使用关机后的例行维护流程，帮助用户快速开始使用和保养设备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课程首先介绍了具体的关机操作步骤和注意事项，然后一一详细列举了设备日常使用关机后的例行维护流程，并强调了其必要性和重要性。通过本课程的学习，用户应熟练掌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握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X-1309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光切割机的关机操作步骤，以及日常使用后的例行维护流程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324" y="1562400"/>
            <a:ext cx="5269792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37652"/>
            <a:ext cx="63910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转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动钥匙开关关闭设备。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若长期不使用设备，请关闭设备后侧的空气保护开关。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注意，不要在设备高速运动过程中突然关闭设备，否则可能对运动系统造成严重损伤！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新款机型将水冷机和排风机的电源集成进设备主机，水冷机随设备主机同时启动和关闭，排风机随加工任务开始时启动，结束并延时后关闭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关闭主机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159" y="1818043"/>
            <a:ext cx="4467957" cy="38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7086473" cy="967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新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款机型将排风机电源集成进设备主机，开始加工时会同时启动排风机，加工结束并延时数秒后，会自动关闭排风机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3395622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关闭排风机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427" y="1620419"/>
            <a:ext cx="3686689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7086473" cy="967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新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款机型将水冷机电源集成进设备主机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关闭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备主机时会同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时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关闭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水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冷机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3345746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关闭水冷机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321" y="1620419"/>
            <a:ext cx="3905795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37652"/>
            <a:ext cx="63910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养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成良好的日常维护习惯能大大降低设备出现问题的概率，并降低维护成本，保证设备长期稳定运行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一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天的使用结束后，需要对设备进行一系列的检查和例行维护，下面一一介绍。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日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常维护工作结束后，请放下设备上盖，避免上盖长时间受力变形，以及支撑用的气弹簧损坏。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日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常维护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42" y="1554579"/>
            <a:ext cx="4587174" cy="441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37652"/>
            <a:ext cx="61308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取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出剩余加工材料。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清除台面上所有加工废料，并将台面擦拭干净。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清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洁蜂窝板或铝刀条，长期污损的蜂窝板或铝刀条会严重影响加工质量，并容易出现切割过程中材料下方起火的情况。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清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除收料漏斗中所有加工废料。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4063322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日常维护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清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洁工作区域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58" y="2185257"/>
            <a:ext cx="4728158" cy="315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37652"/>
            <a:ext cx="6130843" cy="508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使用干净柔软的抹布清洁所有导轨。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4063322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日常维护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清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洁导轨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58" y="2187043"/>
            <a:ext cx="4730400" cy="31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37652"/>
            <a:ext cx="61308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检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查第二和第三反射镜是否有灰尘粘在镜片表面，若有，请先使用空气球吹净，再使用棉棒蘸取酒精进行清洁。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取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下切割头下部的切割笔，检查聚焦镜片是否有灰尘粘在镜片表面，若有，请先使用空气球吹净，再使用棉棒蘸取医用酒精进行清洁。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所有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维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护工作结束后，请放下设备上盖，避免上盖长时间受力变形，以及支撑用的气弹簧损坏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4409775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日常维护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检查和清洁镜片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716" y="2187043"/>
            <a:ext cx="4730400" cy="31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888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X-1309关机和日常维护课件</dc:title>
  <dc:creator>冯 俊杰;北京德美鹰华系统科技有限公司</dc:creator>
  <cp:lastModifiedBy>张 明</cp:lastModifiedBy>
  <cp:revision>14</cp:revision>
  <dcterms:created xsi:type="dcterms:W3CDTF">2020-03-19T06:06:49Z</dcterms:created>
  <dcterms:modified xsi:type="dcterms:W3CDTF">2020-03-26T02:01:45Z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