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8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4" y="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3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547481" cy="835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X-1309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准</a:t>
            </a:r>
            <a:r>
              <a:rPr lang="zh-CN" altLang="en-US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备加工任务</a:t>
            </a:r>
            <a:endParaRPr lang="zh-CN" alt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00" y="1577565"/>
            <a:ext cx="5760000" cy="37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5" y="1563577"/>
            <a:ext cx="65686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本课程详细介绍如何使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将加工任务文件保存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至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光切割机，以及如何选择文件并确认和调整加工参数，帮助用户快速开始使用设备。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课程首先介绍使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将加工任务文件保存至设备，以及从内存中选择文件的详细步骤，然后介绍如何在面板上确认和调整加工参数。通过本课程的学习，用户应熟练掌握上述操作，并能够做好加工前的准备工作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72" y="2117015"/>
            <a:ext cx="4923728" cy="31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60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备与电脑通过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或以太网线缆联机时，可以直接下载加工任务文件至设备内存，然后完成后续加工任务的准备工作，甚至可以从软件中直接控制进行加工。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否则，需要通过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盘来转存加工任务文件。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19364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联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机下载加工任务文件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000" y="1795160"/>
            <a:ext cx="5940000" cy="40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60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盘插入至设备的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FLASH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接口。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下面板上的文件键进入文件管理菜单。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择并进入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+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菜单。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中要复制的文件，并选中复制到内存。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如果出现文件类型错误，请在输出软件中修改设备型号后再试。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意，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盘必须使用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FAT32/FAT16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文件系统格式，且需要将加工文件保存在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盘根目录下，否则设备无法识别。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06332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 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盘转存加工任务文件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45" y="1770694"/>
            <a:ext cx="5229971" cy="39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606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在文件管理界面的文件列表中，选择要加工的任务文件，在右下角预览区中可以看到文件图形，以便确认。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下面板上的确定键选中任务文件，系统自动返回主界面。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41049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在设备上选择加工任务文件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84" y="1965523"/>
            <a:ext cx="5285232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6068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选中加工任务文件后，在右下角图层参数区中可以看到各个图层的加工参数。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请根据待加工材料和加工要求，确认加工参数是否合适，否则，请修改对应的加工参数。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41049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认加工参数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96" y="2020387"/>
            <a:ext cx="5151120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60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按下面板上的确定键激活图层参数列表。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下上下方向键选择对应的图层。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下确定键打开当前图层参数。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Z/U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键在各个参数间切换。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下左右键移动光标，上下键修改数值，直至正确。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有修改完成后，按下确定键确认修改，返回主界面。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意，修改完成返回主界面后，图形显示区可能会清空，不影响使用，可继续操作。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41049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认加工参数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96" y="2020387"/>
            <a:ext cx="5151120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768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X-1309准备加工任务课件</dc:title>
  <dc:creator>冯 俊杰;北京德美鹰华系统科技有限公司</dc:creator>
  <cp:lastModifiedBy>张 明</cp:lastModifiedBy>
  <cp:revision>16</cp:revision>
  <dcterms:created xsi:type="dcterms:W3CDTF">2020-03-19T06:06:49Z</dcterms:created>
  <dcterms:modified xsi:type="dcterms:W3CDTF">2020-04-03T10:57:28Z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