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0" r:id="rId5"/>
    <p:sldId id="393" r:id="rId6"/>
    <p:sldId id="394" r:id="rId7"/>
    <p:sldId id="395" r:id="rId8"/>
    <p:sldId id="396" r:id="rId9"/>
    <p:sldId id="38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14" y="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03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059527" cy="768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X-1309</a:t>
            </a:r>
            <a:r>
              <a:rPr lang="zh-CN" altLang="en-US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加工过程控制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0" y="1987200"/>
            <a:ext cx="5472000" cy="3645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858" y="1647726"/>
            <a:ext cx="3240000" cy="916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60835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本课程详细介绍如何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X-1309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光切割机上控制加工过程，帮助用户快速开始使用设备。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定加工任务，确认加工参数，放置待加工材料，调整焦距，设置并预览加工位置后，即可开始加工。课程首先简要介绍了开始、暂停和取消加工任务的具体方法，然后详细介绍了加工过程中各种意外情况和错误的具体处理方法。通过本课程的学习，用户应熟练掌握上述方法，能够做好加工过程的控制，并保证安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732" y="2243000"/>
            <a:ext cx="4565384" cy="304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4" y="1637652"/>
            <a:ext cx="50747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开始加工前，关上设备上盖，确认激光器使能按钮已按下，然后按下面板上的启动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暂停键开始加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7479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始加工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16" y="1914600"/>
            <a:ext cx="5551200" cy="36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4" y="1637652"/>
            <a:ext cx="53078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加工过程中可能出现各种情况，自始至终需要有人值守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切割亚克力等易燃材料时，可能出现材料下表面着火的情况。这时，需要立即按下启动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暂停键暂停加工，待火灭了之后，如果需要，适当加大辅助气体吹气量，然后再次按下启动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暂停键继续加工。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7479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加工过程监控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16" y="1914600"/>
            <a:ext cx="5551200" cy="36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53078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切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割亚克力等硬质板材时，有时切完的部分因为下方刀条支撑位置偏离重心，会出现翘起的情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况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这时，需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要适时按下启动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暂停键暂停加工，取出翘起的部件，防止其与切割头发生碰撞，然后再次按下启动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暂停键继续加工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现其他异常情况，如异响，切割头移动异常等，也应立即按下启动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暂停键暂停加工，排除故障，并视具体情况按下启动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暂停键继续加工，或按下退出键取消加工。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7479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工过程监控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16" y="1914600"/>
            <a:ext cx="5551200" cy="36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53078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加工过程中可能出现一些错误，需要人为干预处理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冷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却水报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警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备冷却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水出现故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障时，会自动暂停加工，并在面板上显示报警信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息。这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时，需要检查水冷机是否正常工作，排除故障后，按屏幕提示操作继续加工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7479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工过程错误处理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286" y="1449175"/>
            <a:ext cx="3084295" cy="46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53078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备保护报警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设备加工时，如果打开设备上盖，或打开设备后方的激光管盒盖，都会触发设备保护报警，会自动暂停加工，并在面板上显示报警信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息。这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时，需要检查这些可能的位置，排除故障后，按屏幕提示操作继续加工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7479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工过程错误处理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16" y="1914600"/>
            <a:ext cx="5551200" cy="36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5307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加工结束后，设备会发出提示音，切割头自动返回指定的停靠点，面板显示相应的统计信息，如加工计时和计数等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这时可以打开设备上盖，取出切下的工件和废料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7479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工结束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16" y="1914600"/>
            <a:ext cx="5551200" cy="36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879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X-1309加工过程控制课件</dc:title>
  <dc:creator>冯 俊杰;北京德美鹰华系统科技有限公司</dc:creator>
  <cp:lastModifiedBy>张 明</cp:lastModifiedBy>
  <cp:revision>35</cp:revision>
  <dcterms:created xsi:type="dcterms:W3CDTF">2020-03-19T06:06:49Z</dcterms:created>
  <dcterms:modified xsi:type="dcterms:W3CDTF">2020-04-08T08:37:24Z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