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3" r:id="rId6"/>
    <p:sldId id="394" r:id="rId7"/>
    <p:sldId id="38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03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316264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X-1309</a:t>
            </a:r>
            <a:r>
              <a:rPr lang="zh-CN" altLang="en-US" sz="32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设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置和预览加工位置</a:t>
            </a:r>
            <a:endParaRPr lang="zh-CN" alt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564" y="1988265"/>
            <a:ext cx="5472000" cy="3645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 fov="4800000">
              <a:rot lat="126772" lon="887243" rev="21595829"/>
            </a:camera>
            <a:lightRig rig="threePt" dir="t"/>
          </a:scene3d>
          <a:sp3d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564" y="1363905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60835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en-US" altLang="zh-CN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X-1309 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光切割机上设置和预览加工位置，帮助用户快速开始使用设备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定加工任务，确认加工参数，放置待加工材料，并调整好焦距后，在开始加工前，需要先设置和预览加工位置，以保证在材料上正确的位置进行加工，避免出现加工位置错误，或材料尺寸不够等常见的问题。课程首先介绍了如何使用定位键确定图形加工参考点的位置，然后介绍了如何预览加工位置，以及如何处理定位错误的具体方法。通过本课程的学习，用户应熟练掌握上述方法，并能够做好加工前的准备工作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815" y="2208049"/>
            <a:ext cx="4670301" cy="31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4" y="1637652"/>
            <a:ext cx="50747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置加工位置实际上是设置图形加工参考点的位置，图形加工参考点在软件中进行设置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。这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里以软件中设置的左下角点为例说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明，如右图所示。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下面板方向键移动切割头至指定位置，按下定位键，设置加工参考点位置。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置加工位置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53" y="1914779"/>
            <a:ext cx="5550663" cy="36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4" y="1637652"/>
            <a:ext cx="5074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定位完成后，按下面板上的边框键预览加工位置，切割头将按照待加工任务的外接矩形框路径走一遍，以表示加工位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览加工位置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4" y="1637652"/>
            <a:ext cx="50747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如果加工位置超出设备可加工区域，面板会提示错误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。这里以切割加工任务为例，按照上述左下角参考点，将定位点设置在靠近加工区域右侧，就会出现越界错误。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时，需要根据具体情况重新设置定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位点，再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进行预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认，直至成功为止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。上例中，应将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定位点左移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，直至预览成功。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览加工位置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越界错误处理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53078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雕刻任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务的加工位置不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包含雕刻加工时两侧的加速段距离，有时会出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现预览加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工位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置成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功，但执行加工时报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告越界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的情况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。这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里以雕刻任务为例，按照上述左下角参考点，将定位点设置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加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工区域最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左侧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览加工位置成功，但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执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行加工时会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报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告越界。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这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时，需要根据具体情况重新设置定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位点，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再尝试执行加工，直至成功为止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。上例中，应将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定位点右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移，直至执行加工成功。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刻任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务定位的基本原则是不要定位至加工区</a:t>
            </a:r>
            <a:r>
              <a:rPr lang="zh-CN" altLang="en-US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域的左</a:t>
            </a:r>
            <a:r>
              <a:rPr lang="zh-CN" altLang="en-US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侧或右侧边缘。</a:t>
            </a:r>
            <a:endParaRPr lang="en-US" altLang="zh-CN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5074793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览加工位置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雕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刻加工定位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916" y="1914600"/>
            <a:ext cx="5551200" cy="36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794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X-1309设置和预览加工位置课件</dc:title>
  <dc:creator>冯 俊杰;北京德美鹰华系统科技有限公司</dc:creator>
  <cp:lastModifiedBy>张 明</cp:lastModifiedBy>
  <cp:revision>27</cp:revision>
  <dcterms:created xsi:type="dcterms:W3CDTF">2020-03-19T06:06:49Z</dcterms:created>
  <dcterms:modified xsi:type="dcterms:W3CDTF">2020-04-08T05:54:38Z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