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316264" cy="633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连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接电脑和网络设置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00" y="1479280"/>
            <a:ext cx="5940000" cy="40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5" y="1563577"/>
            <a:ext cx="65686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光切割机与电脑联机的方法，以及相应的设置，帮助用户快速开始使用设备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通常，我们使用软件完成设计、排版和加工参数设置后，会以文件的方式将加工任务输出至设备，再进行加工。这就需要将设备连接至电脑，下载加工任务文件，或使用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盘作为转存媒介。课程首先简要介绍使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缆连接设备和电脑，然后详细介绍了使用以太网联机的方法和具体设置。通过本课程的学习，用户应熟练掌握上述方法，并能够将加工任务文件下载至设备。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72" y="2175426"/>
            <a:ext cx="4923728" cy="33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将随机附带的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线缆方形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口一端插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入设备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口，另一端插入电脑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口，待操作系统完成设备识别后，即可使用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当输出任务文件用的电脑就摆放在设备旁边，或移动性比较好时，例如使用笔记本电脑，适合使用这种连接方式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74475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线缆连接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65" y="1853839"/>
            <a:ext cx="5697135" cy="35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随机附带的网线一端插入设备网口，另一端插入电脑网口，或接入交换机或路由器，完成硬件连接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意，使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用交换机或路由器组网时，请务必保证设备与电脑在同一子网内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74475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用以太网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连接网线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00" y="2168179"/>
            <a:ext cx="5698800" cy="3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设备端，按下面板上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Z/U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，进入系统菜单，选择并进入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设置，根据网络环境要求，输入正确的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地址，网关设置可以忽略，不影响使用。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里以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192.168.1.0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网段为例，将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地址设置为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192.168.1.100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80878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用以太网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置设备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00" y="2079136"/>
            <a:ext cx="5698800" cy="33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电脑端，根据网络环境要求，输入正确的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地址，或使用自动配置的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地址（这种情况下务必保证自动分派的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地址符合通讯要求）。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样以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192.168.1.0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网段为例，将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地址设置为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192.168.1.101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，子网掩码设置为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255.255.255.0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80878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用以太网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置电脑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00" y="1626793"/>
            <a:ext cx="5698800" cy="42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00992"/>
            <a:ext cx="69631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电脑上打开软件，这里以</a:t>
            </a:r>
            <a:r>
              <a:rPr lang="en-US" altLang="zh-CN" sz="20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为例，配置并验证网络连接。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1.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先单击设备端口中的配置按钮。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2.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弹出的对话框中单击添加按钮。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3.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弹出的对话框中，可以设置机器名，以便在多台设备同时连接时便于区分。选择网络，输入设备的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地址，这里以上述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192.168.1.100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为例。单击测试，确认网络连接是否成功。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4.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试成功后，单击确定添加设备，然后选择新添加的设备，并退出设备端口配置对话框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79882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用以太网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验证连接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92" y="2380708"/>
            <a:ext cx="4484708" cy="26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当输出任务文件用的电脑与设备距离较远，或处于不同的房间，适合使用这种连接方式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需要注意的是，若设备与电脑处于不同的房间，无法实时知晓设备状态，在使用软件下载任务文件时，可能出现设备忙无法下载的情况，例如设备正在进行加工，稍后再试即可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74475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用以太网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适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用场景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00" y="2168179"/>
            <a:ext cx="5698800" cy="3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970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X-1309连接电脑和网络设置课件</dc:title>
  <dc:creator>冯 俊杰;北京德美鹰华系统科技有限公司</dc:creator>
  <cp:lastModifiedBy>张 明</cp:lastModifiedBy>
  <cp:revision>16</cp:revision>
  <dcterms:created xsi:type="dcterms:W3CDTF">2020-03-19T06:06:49Z</dcterms:created>
  <dcterms:modified xsi:type="dcterms:W3CDTF">2020-04-03T08:49:13Z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