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392" r:id="rId3"/>
    <p:sldId id="393" r:id="rId4"/>
    <p:sldId id="394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38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2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547481" cy="835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 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面板文件管理</a:t>
            </a:r>
            <a:endParaRPr lang="zh-CN" alt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93" y="1787794"/>
            <a:ext cx="546858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9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可以使用删除文件功能删除不再使用的文件，释放内存空间，同时避免文件过多，影响日常使用。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3060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除文件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4455613"/>
            <a:ext cx="1429789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复制到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盘功能可以将内存中的文件拷贝至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盘，有时，在缺少原始设计文件的情况下可使用该功能在其它设备上实现加工。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3060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复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制到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4754867"/>
            <a:ext cx="1429789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646637"/>
            <a:ext cx="57011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EagleCAM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制系统的文件管理界面，包括界面布局，各个区域的显示内容，以及文件相关的所有操作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课程首先简要介绍了面板文件管理界面的分区布局，然后依次对文件相关的所有操作一一进行讲解。通过本课程的学习，用户应了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解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EagleCAM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控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制系统文件管理界面的内容布局，并掌握文件操作相关的重要功能。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61" y="2061557"/>
            <a:ext cx="5021955" cy="34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409352"/>
            <a:ext cx="55071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界面左侧大块矩形区域为文件列表，使用方向键上下移动进行选择。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间为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件操作功能区，包含多个功能的操作按键。使用左右方向键可在文件列表和功能区之间切换。使用上下方向键可在不同功能间切换。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侧从上至下分别为运行参数区、当前坐标区和文件图形预览区，选中文件的图形会在预览区中显示。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方为状态栏，显示设备当前状态信息。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316286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件管理界面布局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84" y="1965523"/>
            <a:ext cx="5285232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点击控制面板上的文件键后，会进入文件管理界面。文件列表会自动显示当前设备内存中的所有文件。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如果此时从联机的电脑上下载文件至设备，则需要使用读内存文件功能进行刷新，或者退出并重新进入文件管理界面。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35692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读内存文件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2177935"/>
            <a:ext cx="1429789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如果使用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盘传输文件，将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盘插入设备后，可进入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</a:t>
            </a:r>
            <a:r>
              <a:rPr lang="en-US" altLang="zh-CN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+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菜单进行相关操作，例如拷贝文件至内存等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注意，所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有文件都需要拷贝至内存后才能进行加工等后续操作。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356929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盘操作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2527064"/>
            <a:ext cx="1429789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6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其它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+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菜单中包含一些不常用的文件管理功能，例如删除所有文件和格式化内存等。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3060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它不常用操作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2842948"/>
            <a:ext cx="1429789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对于已多次加工，且加工参数已相对固定的文件任务，可以使用走边框和加工功能，在文件管理界面中直接预览文件任务的加工位置并进行加工，简化操作流程。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3060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走边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框和加工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3158828"/>
            <a:ext cx="1429789" cy="581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9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对于内容复杂的文件任务，可以在加工前使用工时预览功能估算加工时间，便于更加合理的安排加工任务。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3060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时预览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3790603"/>
            <a:ext cx="1429789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3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284422" y="2033633"/>
            <a:ext cx="5318694" cy="9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计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件加工时，可以根据需要使用件数清零功能将加工计数清零，对后续的加工开始重新计数。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3060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数清零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6" y="2033633"/>
            <a:ext cx="5285232" cy="3596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7069" y="4123109"/>
            <a:ext cx="1429789" cy="249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0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873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X-1309面板文件管理课件</dc:title>
  <dc:creator>冯 俊杰;北京德美鹰华系统科技有限公司</dc:creator>
  <cp:lastModifiedBy>张 明</cp:lastModifiedBy>
  <cp:revision>16</cp:revision>
  <dcterms:created xsi:type="dcterms:W3CDTF">2020-03-19T06:06:49Z</dcterms:created>
  <dcterms:modified xsi:type="dcterms:W3CDTF">2020-03-19T13:43:46Z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