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4" r:id="rId5"/>
    <p:sldId id="395" r:id="rId6"/>
    <p:sldId id="396" r:id="rId7"/>
    <p:sldId id="397" r:id="rId8"/>
    <p:sldId id="398" r:id="rId9"/>
    <p:sldId id="390" r:id="rId10"/>
    <p:sldId id="391" r:id="rId11"/>
    <p:sldId id="38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54748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X-6060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准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备加工任务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0" y="720000"/>
            <a:ext cx="4732063" cy="576000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031" y="1139448"/>
            <a:ext cx="3387969" cy="25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606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默认情况下，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软件中使用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浮动坐标系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，即切割头当前位置对应软件中设计图形的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停靠点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（该点与设计图形的相对位置关系可在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软件中调整）。单击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件右侧控制台中的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走边框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按钮，或按下手持面板上的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走边框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按钮，可预览加工位置。如果加工位置超界，则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软件会给出错误报警信息。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量加工时，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以在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软件中使用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工件坐标系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来固定加工位置，具体操作方法详见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件相关课件。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4104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定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位和预览加工位置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23" y="1794271"/>
            <a:ext cx="5252193" cy="39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5" y="1563577"/>
            <a:ext cx="6568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本课程简要介绍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软件的基本操作流程，以及放置材料、定位和预览加工位置的基本方法，帮助用户快速开始使用设备。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程首先介绍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软件的基本操作流程，包括导入图形、预处理、工艺设置、刀路规划、加工前检查和加工控制，帮助用户熟悉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软件的基本操作方法；然后介绍准备工件的基本操作和注意事项。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过本课程的学习，用户应熟练掌握上述操作，并能够做好加工前的准备工作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322" y="1663223"/>
            <a:ext cx="3081677" cy="23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菜单项，弹出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导入子菜单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件支持常见的文件格式，如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AI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等。我们建议使用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文件格式，在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件中支持的较好。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这里我们以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文件为例，单击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对话框，如右图所示，选择要导入的文件，单击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按钮完成导入。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9789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导入图形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84" y="3038137"/>
            <a:ext cx="5890132" cy="3313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924" y="1377101"/>
            <a:ext cx="3381099" cy="2519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127" y="2746227"/>
            <a:ext cx="4322235" cy="19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导入图形的同时，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软件会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自动进行去除极小图形、去除重复线、合并相连线、自动平滑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、排序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和打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散等操作，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一般情况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下用户无需进行其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他处理就可以开始设置工艺参数了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显示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红色显示不封闭图形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菜单项，可红色高亮显示不封闭图形，避免切割中发生错误。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另外，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优化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子菜单还提供了一系列图形处理功能，例如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曲线平滑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去除重复线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等，帮助用户处理设计图形中常见的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适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合金属切割工艺的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问题。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9789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预处理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83" y="1955876"/>
            <a:ext cx="5890133" cy="36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在这一步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中用户可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能会用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到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栏下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工艺设置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一栏中的大部分功能，包括设置引入引出线、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补偿等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右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侧工具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工艺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按钮，可以设置详细的切割工艺参数。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图层参数设置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对话框包含了几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乎所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有与切割效果有关的参数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9789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艺设置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84" y="3038137"/>
            <a:ext cx="5890132" cy="331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252" y="1999014"/>
            <a:ext cx="3653197" cy="328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460" y="1371801"/>
            <a:ext cx="2280113" cy="31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在这一步中根据需要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对设计图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形进行排序。单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排样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单栏下的 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排序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按钮可以自动排序，单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排序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钮下方的小三角可以选择排序方式，可以控制是否允许自动排序过程改变图形的方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向，以及是否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自动区分内外模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如果自动排序不能满足要求，可以单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侧工具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上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 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手工排序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按钮进入手工排序模式，以鼠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标依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次单击图形，就设定了加工次序。按住鼠标，从一个图向另一个图画一条线，就可以指定这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两个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图之间的次序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9789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刀路规划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57" y="2107433"/>
            <a:ext cx="5889459" cy="33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419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在实际切割之前，可以对加工轨迹进行检查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菜单栏的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一栏中，拖动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交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互式预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进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条，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可以快速查看图形加工次序，单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交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互式预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，可以逐个查看图形加工次序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右侧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上的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按钮，可以进行模拟加工，通过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数控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模拟速度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功能可以调节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加工的速度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96886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工前检查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83" y="2106840"/>
            <a:ext cx="5891568" cy="33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2355"/>
            <a:ext cx="49688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完成加工前检查后，准备好待加工的工件，完成其他准备和调整工作，就可以开始实际加工了。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工过程的控制在后续相关课件中会详细介绍，关于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软件的详细说明详见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软件课件。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96886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加工控制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83" y="2207825"/>
            <a:ext cx="5890133" cy="3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606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金属工件表面的油污或过多的灰尘都会对切割过程造成不良影响，准备工件时应当做相应的清洁。如果金属表面贴有保护膜，应当将其全部除去，专用于激光切割的保护膜除外（可以在工艺设置中增加去膜工艺来去除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工件平放于工作台支撑刀条上，调整刀条的位置，使其平整且稳固。升起两侧的气动夹具，移动夹具贴合工件边缘，然后放下夹具加紧工件，防止加工过程中工件在高压气体的作用下移动或抖动，影响切割质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06332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准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备和放置工件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85" y="1792494"/>
            <a:ext cx="5256931" cy="39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1505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X-6060准备加工任务课件</dc:title>
  <dc:creator>冯 俊杰;北京德美鹰华系统科技有限公司</dc:creator>
  <cp:lastModifiedBy>张 明</cp:lastModifiedBy>
  <cp:revision>33</cp:revision>
  <dcterms:created xsi:type="dcterms:W3CDTF">2020-03-19T06:06:49Z</dcterms:created>
  <dcterms:modified xsi:type="dcterms:W3CDTF">2020-08-18T07:38:05Z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