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2" r:id="rId6"/>
    <p:sldId id="393" r:id="rId7"/>
    <p:sldId id="394" r:id="rId8"/>
    <p:sldId id="395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441896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X-6060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设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备简介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0" y="720000"/>
            <a:ext cx="4732063" cy="576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本课程简要介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光切割机的基本组成，以及各个组件的基本信息和功能，帮助用户快速了解和熟悉设备。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课程首先简要介绍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光切割机的各个附件，然后针对设备主体按系统功能划分一一进行讲解。通过本课程的学习，用户应了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解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光切割机的基本组成，以及各个组件的名称、基本信息和功能。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49324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光切割机主体，包括机架、运动系统、激光系统和控制系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统。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工业水冷机，用于冷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却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器和专用切割头。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排风机用于排走切割时产生的烟尘，保持激光切割机内外部环境清洁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，避免烟尘腐蚀损坏设备零部件，同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时避免对人体产生危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辅助气体系统用于辅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助光纤激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光切割过程，帮助达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到良好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的切割效果。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备组成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85" y="3831336"/>
            <a:ext cx="1619131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99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机架构成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光切割机的封闭加工环境，打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开前盖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可以看到内部加工空间。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作区域尺寸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 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00mm 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 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00mm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。工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台有两个支撑刀条，以及左右两个气动夹具，用于放置和固定金属板材。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作区域下方为可拉出的漏斗，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方便捡出切下的工件或废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料。下方空间还可供异形工件直接落地放置。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机架主体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16" y="1938643"/>
            <a:ext cx="48672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99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工作区域左右两侧门板可打开，方便进行设备维护等工作。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设备右侧下方门板可打开，这里安装了设备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助气体控制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和运动系统润滑装置。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设备后面上方门板可打开，这里安装了设备的电控系统部件。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设备后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面下方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门板可打开，这里安装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器。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机架主体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16" y="1938643"/>
            <a:ext cx="48672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设备搭载了一套三维运动系统，包含安装在机架两侧的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轴、架在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轴上的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轴横梁，以及安装在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轴横梁上的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轴，电机驱动器等部件安装在设备后面上方的电控箱内。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其中，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X-Y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轴由主控系统控制联动，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轴由一套独立的电容调高器单独控制，加工时跟随金属板材自动上下移动，保持精确的焦距。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运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16" y="1938643"/>
            <a:ext cx="48672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光器安装在机器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后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面下方的空间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内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过柔性光纤将激光传输至专用切割头，经过准直和聚焦后作用于工件表面。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207" y="3280527"/>
            <a:ext cx="4502100" cy="2778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45" y="1176351"/>
            <a:ext cx="2636355" cy="40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设备电控系统安装在设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备后面上方的电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控箱内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，通过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控制台上的按钮和电脑操作界面，以及遥控手柄进行控制和操作。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16" y="1710493"/>
            <a:ext cx="5475600" cy="41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841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X-6060设备简介课件</dc:title>
  <dc:creator>冯 俊杰;北京德美鹰华系统科技有限公司</dc:creator>
  <cp:lastModifiedBy>张 明</cp:lastModifiedBy>
  <cp:revision>28</cp:revision>
  <dcterms:created xsi:type="dcterms:W3CDTF">2020-03-19T06:06:49Z</dcterms:created>
  <dcterms:modified xsi:type="dcterms:W3CDTF">2020-08-13T06:45:41Z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