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7" r:id="rId2"/>
    <p:sldId id="388" r:id="rId3"/>
    <p:sldId id="389" r:id="rId4"/>
    <p:sldId id="401" r:id="rId5"/>
    <p:sldId id="402" r:id="rId6"/>
    <p:sldId id="404" r:id="rId7"/>
    <p:sldId id="406" r:id="rId8"/>
    <p:sldId id="403" r:id="rId9"/>
    <p:sldId id="385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02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F2EB4-AFF3-4BF3-9177-64CE5837F748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EC61D-75B4-4560-9321-7C07F0230FA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116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7D51CA-3F39-407B-BA0E-90CD59AE9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F6E86A5-C130-4C2B-A6E8-F966EE1439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BE3C93-CCBB-412C-9DC4-C46C22E17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AB6732F-560F-4261-91DC-9BB03391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6A1DEC-DE70-46E5-86B0-A73C63D53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19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3EC490-885F-4330-B270-66F0112A1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F6F81B-E4B5-4300-9B5B-5A0AC195D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FB6171-4E70-468E-AA91-A8A06D81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2642D3-8654-4CE2-963E-8C123BF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1A7E58-A786-4DDB-B26B-87BD7D2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45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15B48BB-680B-42BE-A875-147C534C00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04AA62-0CD4-4FB1-8969-43D431AFF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59349A-B38B-4BEA-85FC-166D332A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DA41E1-7CFB-4509-852D-FA4C6189A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677908-E4D9-474B-BE51-D08748A77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326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8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E242A7-7C32-4498-A592-7CEBA491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3F52FC-7835-460A-9891-583589B9F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0E6603-D33D-468F-B677-B9E8DC2CB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FDB1EB-4E42-450C-935F-BB1ED9D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779765-DCE8-44F3-8ED0-097835B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4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776EC-0667-45C7-876F-0CB5074CD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AE9E22-1667-4356-AA07-2C91A1BE0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B486CA-F9A0-4413-B777-6C7CEC2F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AC634B-71CF-4EFB-928D-DF5C13E28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F35F40-B1E8-4A69-923C-7CEF7228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7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4E0BA5-9A26-481B-9977-E9667C9F7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F83C56-8EBE-48EE-BA17-ADBB331488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0726AED-CFDB-4E56-8A57-5535F33D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9B04E6-8D9F-4A5C-BE7A-42B707B76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72D5AC-41D9-4294-8044-40AD41607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DD1FF5-AE08-466B-9E48-CE7060EB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34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1E1BA0-7D44-4C92-95DB-13C9A44F1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57F8AB-022C-4AC3-98D5-239D5C622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7B7BB0-BCF6-4183-8BD4-B9D507AC4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7B8151A-2D02-4BA1-83F1-14A7F4C9F5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ABCA4A-02EB-432C-B8E4-6D0BA87CB1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23AE4FD-836A-4C9C-8D36-6A59EF06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EBBD4A-350E-48AB-8363-6DCD4217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DB2614F-4048-48CC-8EAE-DF45A35B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24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047E21-D78A-42B4-A2FF-CB13FEC1D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6018FC-0CDC-4C0B-B321-CBBFE300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DDF7CC-8F2D-4D15-8535-BBFC77EB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5B64A0-1BA9-4515-836F-D5D0A0C7D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6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F7D168-4EA7-4D98-9485-2F5663EE0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C8C8F6-CE26-4195-AB3A-ED096E5B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1CCCFAE-8FA8-4DB5-BEEA-3BE94188B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86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2F45C5-C833-435B-BC71-14180A065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65ACA0-488F-457C-9F97-D8E925B1E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FA1296-0D69-4949-B85B-481B7B6E38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CFD5D0-AE20-424C-AADE-4216C029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D6B38E-1A1C-4DCA-AD31-A88A5F59D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A5A3C82-AC33-40FD-83E9-35042B173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2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318F9D-50BE-49E3-BF68-A78F2E48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7D7F2E9-86E0-4EF9-85E5-FD17878E4D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FED6F7-80CC-4D13-BE26-9AB81AAD49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3229FE-F587-48F4-A1FF-FCE6FEDD8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F53CE9-1452-4554-8561-8BA613B21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D44006-A667-4696-B5B0-673E62299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9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F6F3B5D-EA39-4817-8F52-59A14AE4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A4233-8AAA-42D6-BE75-E61788E50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C4378C-9B2E-4581-B63E-334EB7F5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16570-2C78-430C-BD25-6592BE6B9619}" type="datetimeFigureOut">
              <a:rPr lang="zh-CN" altLang="en-US" smtClean="0"/>
              <a:t>2020/5/11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8195E06-C8F9-4EE6-834A-A4299E454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88A12F-4E67-4C7F-B1AF-B57F708407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736C3-A79D-410F-96EE-E914CF5E61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44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7.sv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/>
        </p:nvSpPr>
        <p:spPr>
          <a:xfrm>
            <a:off x="0" y="2564409"/>
            <a:ext cx="8804031" cy="245598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/>
        </p:nvSpPr>
        <p:spPr>
          <a:xfrm>
            <a:off x="699646" y="3677884"/>
            <a:ext cx="5276381" cy="5724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b="1" kern="100" dirty="0" err="1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EaglePrint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在 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AutoCAD</a:t>
            </a:r>
            <a:r>
              <a:rPr lang="en-US" altLang="zh-CN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kern="100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中打印输出</a:t>
            </a:r>
            <a:endParaRPr lang="zh-CN" altLang="en-US" sz="26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6F367D-CCDA-42CA-9A4F-C943BD44C64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67" y="558019"/>
            <a:ext cx="1912115" cy="724185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98DAAB4-FEF6-46A7-8F48-559A9C0210F3}"/>
              </a:ext>
            </a:extLst>
          </p:cNvPr>
          <p:cNvSpPr/>
          <p:nvPr/>
        </p:nvSpPr>
        <p:spPr>
          <a:xfrm>
            <a:off x="699646" y="2803905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鹰华激光小课堂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4B6AC870-4104-4C2F-9B0B-DFC160753283}"/>
              </a:ext>
            </a:extLst>
          </p:cNvPr>
          <p:cNvCxnSpPr/>
          <p:nvPr/>
        </p:nvCxnSpPr>
        <p:spPr>
          <a:xfrm>
            <a:off x="-1403414" y="3394722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33628994-C257-40BB-903E-D30C2859E131}"/>
              </a:ext>
            </a:extLst>
          </p:cNvPr>
          <p:cNvSpPr/>
          <p:nvPr/>
        </p:nvSpPr>
        <p:spPr>
          <a:xfrm>
            <a:off x="4842889" y="3354966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0" y="1731600"/>
            <a:ext cx="5472000" cy="412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HeroicExtremeLeftFacing">
              <a:rot lat="126000" lon="888000" rev="21594000"/>
            </a:camera>
            <a:lightRig rig="threePt" dir="t"/>
          </a:scene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0000" y="4250348"/>
            <a:ext cx="1923887" cy="1923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11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>
            <a:extLst>
              <a:ext uri="{FF2B5EF4-FFF2-40B4-BE49-F238E27FC236}">
                <a16:creationId xmlns:a16="http://schemas.microsoft.com/office/drawing/2014/main" id="{620AFCBE-01E1-4FDB-A766-BCAAAA8C84A3}"/>
              </a:ext>
            </a:extLst>
          </p:cNvPr>
          <p:cNvSpPr/>
          <p:nvPr/>
        </p:nvSpPr>
        <p:spPr>
          <a:xfrm>
            <a:off x="0" y="482795"/>
            <a:ext cx="8804031" cy="70116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F989C30-FC29-4DAF-B584-2FB8F655ABE4}"/>
              </a:ext>
            </a:extLst>
          </p:cNvPr>
          <p:cNvSpPr/>
          <p:nvPr/>
        </p:nvSpPr>
        <p:spPr>
          <a:xfrm>
            <a:off x="699646" y="602544"/>
            <a:ext cx="2537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课</a:t>
            </a:r>
            <a:r>
              <a:rPr lang="zh-CN" altLang="en-US" sz="2400" b="1" dirty="0" smtClean="0">
                <a:solidFill>
                  <a:schemeClr val="bg1"/>
                </a:solidFill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件内容摘要</a:t>
            </a:r>
            <a:endParaRPr lang="zh-CN" altLang="en-US" sz="2400" b="1" dirty="0">
              <a:solidFill>
                <a:schemeClr val="bg1"/>
              </a:solidFill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699646" y="1563577"/>
            <a:ext cx="552147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本课程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详细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介绍在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AutoCAD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绘图软件中使用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打印输出的具体操作步骤，帮助用户快速开始使用。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程首先简要介绍在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AutoCAD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绘图软件中创建新文档，然后介绍绘图、编辑和排版的注意事项，最后详细介绍打印输出的具体操作。通过本课程的学习，用户应当熟练掌握上述方法，并能够进行打印输出。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3198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637652"/>
            <a:ext cx="5477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与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CorelDRAW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和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Illustrator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不同，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AutoCAD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中创建新文档时没有纸张的概念，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需进行设置。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另外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AutoCAD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默认使用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RGB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颜色，因此，打印输出时需要在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出设置中勾掉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CMYK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选项，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样使用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RGB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色板，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否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则，无法正确识别矢量颜色。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6" y="868211"/>
            <a:ext cx="2780480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创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建新文档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3735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6" y="1371801"/>
            <a:ext cx="5477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绘图和编辑时，应当根据矢量图形和点阵图像与切割和雕刻加工的对应关系，设置合适的轮廓线宽和填充属性等，以便达到预期的加工要求。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彩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色模式下，对于需要进行切割的细线轮廓，只能使用色板中与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机对应的颜色，否则，打印时无法正确识别。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排版方面根据需要进行处理，不要超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出设备幅面即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可，否则，在打印时会提示相应的错误。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图、编辑和排版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36268"/>
            <a:ext cx="5382000" cy="405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3414"/>
            <a:ext cx="547700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成绘图、编辑和排版工作后，单击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主菜单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-&gt;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菜单项，打开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选择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打印机；由于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AutoCAD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软件对纸张和方向的处理比较特殊，这里我们需要选择 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CAD 1300mm x 900mm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纸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，同时在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绘图方向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中选择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横向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；在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打印区域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中选择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扩展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；在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打印偏移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中选择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居中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，方便定位；在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打印比例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中，选择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1:1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，单位一般选择 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mm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16" y="1751149"/>
            <a:ext cx="5382000" cy="40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4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3414"/>
            <a:ext cx="54770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单击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机名称右侧的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属性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按钮可打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开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绘图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仪配置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对话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框，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单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击下方的 </a:t>
            </a: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自定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义属性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钮打开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EaglePrint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打印机首选项对话框，根据需要设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置相应的打印首选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项。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1" y="1265812"/>
            <a:ext cx="3434475" cy="256778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6" y="2121991"/>
            <a:ext cx="3541193" cy="41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6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633414"/>
            <a:ext cx="54770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对话框中单击左下角的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预览</a:t>
            </a:r>
            <a:r>
              <a:rPr lang="en-US" altLang="zh-CN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…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按钮，打开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打印预览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界面，如右图所示，确认各项打印设置是否正确。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完成后，关闭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打印预览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界面，在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打印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对话框中单击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确定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按钮，打印输出。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打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印</a:t>
            </a:r>
            <a:r>
              <a:rPr lang="en-US" altLang="zh-CN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-</a:t>
            </a:r>
            <a:r>
              <a:rPr lang="zh-CN" altLang="en-US" sz="2800" b="1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续</a:t>
            </a:r>
            <a:endParaRPr lang="zh-CN" altLang="en-US" sz="2800" b="1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8641" y="3651961"/>
            <a:ext cx="3434475" cy="25677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116" y="1307937"/>
            <a:ext cx="5094899" cy="383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F53556F3-EB61-47E7-B0CD-0646700E8EB0}"/>
              </a:ext>
            </a:extLst>
          </p:cNvPr>
          <p:cNvSpPr/>
          <p:nvPr/>
        </p:nvSpPr>
        <p:spPr>
          <a:xfrm>
            <a:off x="744115" y="1371801"/>
            <a:ext cx="805594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u="sng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对话框如右图所示。设备与电脑联机时，首先在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栏下选择对应的设备，然后在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栏中设置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文件名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，单击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下载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按钮将加工任务文件下载至设备内存中。设备脱机时，可单击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保存为脱机文件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按钮保存加工任务文件，再通过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U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盘转存至设备内存。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在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栏下，可通过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添加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、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修改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和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删除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功能管理通过以太网与电脑联机的设备，具体方法详见 </a:t>
            </a:r>
            <a:r>
              <a:rPr lang="en-US" altLang="zh-CN" sz="2000" dirty="0" err="1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EagleWorks</a:t>
            </a:r>
            <a:r>
              <a:rPr lang="en-US" altLang="zh-CN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</a:t>
            </a: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软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件相关课件，这里不再赘述。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备与电脑联机时，还可通过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设备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栏下的 </a:t>
            </a:r>
            <a:r>
              <a:rPr lang="zh-CN" altLang="en-US" sz="2000" b="1" u="sng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文档</a:t>
            </a:r>
            <a:r>
              <a:rPr lang="zh-CN" altLang="en-US" sz="2000" dirty="0" smtClean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 栏管理当前选中设备内存中的文档，如右图所示。</a:t>
            </a:r>
            <a:endParaRPr lang="en-US" altLang="zh-CN" sz="2000" dirty="0" smtClean="0"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223BB5C8-7438-4645-9718-01BDFDFC9663}"/>
              </a:ext>
            </a:extLst>
          </p:cNvPr>
          <p:cNvSpPr txBox="1"/>
          <p:nvPr/>
        </p:nvSpPr>
        <p:spPr>
          <a:xfrm>
            <a:off x="8315459" y="6351336"/>
            <a:ext cx="32876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solidFill>
                  <a:schemeClr val="bg1">
                    <a:lumMod val="75000"/>
                  </a:schemeClr>
                </a:solidFill>
                <a:latin typeface="+mn-ea"/>
                <a:cs typeface="+mn-ea"/>
              </a:rPr>
              <a:t>www.gueagle.com.cn</a:t>
            </a:r>
          </a:p>
        </p:txBody>
      </p:sp>
      <p:pic>
        <p:nvPicPr>
          <p:cNvPr id="28" name="图形 16">
            <a:extLst>
              <a:ext uri="{FF2B5EF4-FFF2-40B4-BE49-F238E27FC236}">
                <a16:creationId xmlns:a16="http://schemas.microsoft.com/office/drawing/2014/main" id="{C667E56C-10FF-4851-8FD4-A79D02F91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94833" y="694553"/>
            <a:ext cx="1277992" cy="481798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59EAC48-EBC9-4DBC-9284-18F6D644DE3E}"/>
              </a:ext>
            </a:extLst>
          </p:cNvPr>
          <p:cNvSpPr/>
          <p:nvPr/>
        </p:nvSpPr>
        <p:spPr>
          <a:xfrm>
            <a:off x="623683" y="289175"/>
            <a:ext cx="4183755" cy="769441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algn="dist"/>
            <a:r>
              <a:rPr lang="en-US" altLang="zh-CN" sz="4400" b="1" dirty="0">
                <a:solidFill>
                  <a:schemeClr val="tx1">
                    <a:alpha val="10000"/>
                  </a:schemeClr>
                </a:solidFill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EAGLE LASER</a:t>
            </a:r>
            <a:endParaRPr lang="zh-CN" altLang="en-US" sz="4400" dirty="0">
              <a:solidFill>
                <a:schemeClr val="tx1">
                  <a:alpha val="10000"/>
                </a:schemeClr>
              </a:solidFill>
              <a:latin typeface="阿里巴巴普惠体" panose="00020600040101010101" pitchFamily="18" charset="-122"/>
              <a:ea typeface="阿里巴巴普惠体" panose="00020600040101010101" pitchFamily="18" charset="-122"/>
              <a:cs typeface="阿里巴巴普惠体" panose="00020600040101010101" pitchFamily="18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BF34ECF-39EE-4EFC-A962-2B7ABAFB4255}"/>
              </a:ext>
            </a:extLst>
          </p:cNvPr>
          <p:cNvSpPr txBox="1"/>
          <p:nvPr/>
        </p:nvSpPr>
        <p:spPr>
          <a:xfrm>
            <a:off x="744115" y="868211"/>
            <a:ext cx="3697255" cy="50359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spcBef>
                <a:spcPts val="1000"/>
              </a:spcBef>
            </a:pPr>
            <a:r>
              <a:rPr lang="zh-CN" altLang="en-US" sz="2800" b="1" dirty="0">
                <a:latin typeface="阿里巴巴普惠体" panose="00020600040101010101" pitchFamily="18" charset="-122"/>
                <a:ea typeface="阿里巴巴普惠体" panose="00020600040101010101" pitchFamily="18" charset="-122"/>
                <a:cs typeface="阿里巴巴普惠体" panose="00020600040101010101" pitchFamily="18" charset="-122"/>
              </a:rPr>
              <a:t>输出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0063" y="1603843"/>
            <a:ext cx="280305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7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-图片 9" descr="图片包含 室内, 地板, 建筑物, 房间&#10;&#10;描述已自动生成">
            <a:extLst>
              <a:ext uri="{FF2B5EF4-FFF2-40B4-BE49-F238E27FC236}">
                <a16:creationId xmlns:a16="http://schemas.microsoft.com/office/drawing/2014/main" id="{A09CB6F5-D8A1-49C4-B5BF-29F3194EA3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7" t="24443" b="6328"/>
          <a:stretch/>
        </p:blipFill>
        <p:spPr>
          <a:xfrm>
            <a:off x="0" y="1250587"/>
            <a:ext cx="8481698" cy="3650901"/>
          </a:xfrm>
          <a:prstGeom prst="rect">
            <a:avLst/>
          </a:prstGeom>
        </p:spPr>
      </p:pic>
      <p:sp>
        <p:nvSpPr>
          <p:cNvPr id="13" name="PA-矩形 12">
            <a:extLst>
              <a:ext uri="{FF2B5EF4-FFF2-40B4-BE49-F238E27FC236}">
                <a16:creationId xmlns:a16="http://schemas.microsoft.com/office/drawing/2014/main" id="{B5A1A998-AD84-4736-9AB2-8FDFF7DE11F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" y="1250587"/>
            <a:ext cx="8481698" cy="3650901"/>
          </a:xfrm>
          <a:prstGeom prst="rect">
            <a:avLst/>
          </a:prstGeom>
          <a:solidFill>
            <a:srgbClr val="1E46F2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3EC5D141-FB91-4F97-B4FA-4ACAE831F85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44" y="3076038"/>
            <a:ext cx="12190312" cy="205619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8100000" algn="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PA-矩形 5">
            <a:extLst>
              <a:ext uri="{FF2B5EF4-FFF2-40B4-BE49-F238E27FC236}">
                <a16:creationId xmlns:a16="http://schemas.microsoft.com/office/drawing/2014/main" id="{038E38C5-9F99-42F1-B18A-7D030ADD488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12023" y="4123582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Times New Roman" panose="02020603050405020304" pitchFamily="18" charset="0"/>
              </a:rPr>
              <a:t>鹰华激光小课堂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思源黑体" panose="020B0500000000000000" pitchFamily="34" charset="-122"/>
              <a:ea typeface="思源黑体" panose="020B0500000000000000" pitchFamily="34" charset="-122"/>
              <a:cs typeface="+mn-cs"/>
            </a:endParaRPr>
          </a:p>
        </p:txBody>
      </p:sp>
      <p:sp>
        <p:nvSpPr>
          <p:cNvPr id="3" name="PA-矩形 2">
            <a:extLst>
              <a:ext uri="{FF2B5EF4-FFF2-40B4-BE49-F238E27FC236}">
                <a16:creationId xmlns:a16="http://schemas.microsoft.com/office/drawing/2014/main" id="{CD348248-2507-44E0-9631-EC4F33731B4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12023" y="3434919"/>
            <a:ext cx="60789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UI Semibold" panose="020B0702040204020203" pitchFamily="34" charset="0"/>
                <a:ea typeface="思源黑体" panose="020B0500000000000000" pitchFamily="34" charset="-122"/>
                <a:cs typeface="Segoe UI Semibold" panose="020B0702040204020203" pitchFamily="34" charset="0"/>
              </a:rPr>
              <a:t>BEIJING GU EAGLE AUTOMATION CO.,LTD.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Segoe UI Semibold" panose="020B0702040204020203" pitchFamily="34" charset="0"/>
              <a:ea typeface="思源黑体" panose="020B0500000000000000" pitchFamily="34" charset="-122"/>
              <a:cs typeface="Segoe UI Semibold" panose="020B0702040204020203" pitchFamily="34" charset="0"/>
            </a:endParaRPr>
          </a:p>
        </p:txBody>
      </p:sp>
      <p:cxnSp>
        <p:nvCxnSpPr>
          <p:cNvPr id="11" name="PA-直接连接符 10">
            <a:extLst>
              <a:ext uri="{FF2B5EF4-FFF2-40B4-BE49-F238E27FC236}">
                <a16:creationId xmlns:a16="http://schemas.microsoft.com/office/drawing/2014/main" id="{74ABA577-245E-49BA-BAB3-F1E9FAB25CCB}"/>
              </a:ext>
            </a:extLst>
          </p:cNvPr>
          <p:cNvCxnSpPr/>
          <p:nvPr>
            <p:custDataLst>
              <p:tags r:id="rId6"/>
            </p:custDataLst>
          </p:nvPr>
        </p:nvCxnSpPr>
        <p:spPr>
          <a:xfrm>
            <a:off x="844" y="3958139"/>
            <a:ext cx="624630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A-椭圆 11">
            <a:extLst>
              <a:ext uri="{FF2B5EF4-FFF2-40B4-BE49-F238E27FC236}">
                <a16:creationId xmlns:a16="http://schemas.microsoft.com/office/drawing/2014/main" id="{F0A2B350-6422-4034-92F7-F267435AE09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247147" y="3918383"/>
            <a:ext cx="106512" cy="1065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F7F7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grpSp>
        <p:nvGrpSpPr>
          <p:cNvPr id="16" name="PA-组合 15">
            <a:extLst>
              <a:ext uri="{FF2B5EF4-FFF2-40B4-BE49-F238E27FC236}">
                <a16:creationId xmlns:a16="http://schemas.microsoft.com/office/drawing/2014/main" id="{15AB0216-4B26-4CE3-9C31-4583AD1AB776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11378718" y="6166734"/>
            <a:ext cx="402102" cy="79513"/>
            <a:chOff x="11496888" y="3389244"/>
            <a:chExt cx="402102" cy="79513"/>
          </a:xfrm>
        </p:grpSpPr>
        <p:cxnSp>
          <p:nvCxnSpPr>
            <p:cNvPr id="14" name="PA-直接连接符 17">
              <a:extLst>
                <a:ext uri="{FF2B5EF4-FFF2-40B4-BE49-F238E27FC236}">
                  <a16:creationId xmlns:a16="http://schemas.microsoft.com/office/drawing/2014/main" id="{944F173A-76C1-45BC-B88F-8297239310C1}"/>
                </a:ext>
              </a:extLst>
            </p:cNvPr>
            <p:cNvCxnSpPr/>
            <p:nvPr>
              <p:custDataLst>
                <p:tags r:id="rId11"/>
              </p:custDataLst>
            </p:nvPr>
          </p:nvCxnSpPr>
          <p:spPr>
            <a:xfrm>
              <a:off x="11496888" y="3389244"/>
              <a:ext cx="40210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A-直接连接符 18">
              <a:extLst>
                <a:ext uri="{FF2B5EF4-FFF2-40B4-BE49-F238E27FC236}">
                  <a16:creationId xmlns:a16="http://schemas.microsoft.com/office/drawing/2014/main" id="{C9E17DC4-2FD9-4D11-B5D7-80B0DDABF128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11697939" y="3468757"/>
              <a:ext cx="2010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PA-文本框 19">
            <a:extLst>
              <a:ext uri="{FF2B5EF4-FFF2-40B4-BE49-F238E27FC236}">
                <a16:creationId xmlns:a16="http://schemas.microsoft.com/office/drawing/2014/main" id="{DE6CC23A-03E9-4C7F-8FE4-5F6E739F1DE3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31971" y="3561907"/>
            <a:ext cx="38779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思源黑体" panose="020B0500000000000000" pitchFamily="34" charset="-122"/>
                <a:ea typeface="思源黑体" panose="020B0500000000000000" pitchFamily="34" charset="-122"/>
                <a:cs typeface="+mn-cs"/>
              </a:rPr>
              <a:t>感谢观看</a:t>
            </a:r>
          </a:p>
        </p:txBody>
      </p:sp>
      <p:pic>
        <p:nvPicPr>
          <p:cNvPr id="2" name="PA-Graphic 1">
            <a:extLst>
              <a:ext uri="{FF2B5EF4-FFF2-40B4-BE49-F238E27FC236}">
                <a16:creationId xmlns:a16="http://schemas.microsoft.com/office/drawing/2014/main" id="{768ADCA3-1F66-4B92-84D0-3D9CD62B7AC7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630291" y="1431167"/>
            <a:ext cx="3351120" cy="144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13015</TotalTime>
  <Words>947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阿里巴巴普惠体</vt:lpstr>
      <vt:lpstr>等线</vt:lpstr>
      <vt:lpstr>等线 Light</vt:lpstr>
      <vt:lpstr>思源黑体</vt:lpstr>
      <vt:lpstr>Arial</vt:lpstr>
      <vt:lpstr>Open Sans</vt:lpstr>
      <vt:lpstr>Segoe UI Semibold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EaglePrint在AutoCAD中打印输出课件</dc:title>
  <dc:creator>冯 俊杰;北京德美鹰华系统科技有限公司</dc:creator>
  <cp:lastModifiedBy>张 明</cp:lastModifiedBy>
  <cp:revision>184</cp:revision>
  <dcterms:created xsi:type="dcterms:W3CDTF">2020-03-19T06:06:49Z</dcterms:created>
  <dcterms:modified xsi:type="dcterms:W3CDTF">2020-05-12T03:14:42Z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