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7" r:id="rId2"/>
    <p:sldId id="388" r:id="rId3"/>
    <p:sldId id="389" r:id="rId4"/>
    <p:sldId id="401" r:id="rId5"/>
    <p:sldId id="402" r:id="rId6"/>
    <p:sldId id="403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268365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EaglePrint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在 </a:t>
            </a:r>
            <a:r>
              <a:rPr lang="en-US" altLang="zh-CN" sz="2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llustrator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中打印输出</a:t>
            </a:r>
            <a:endParaRPr lang="zh-CN" altLang="en-US" sz="2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0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011" y="4250348"/>
            <a:ext cx="1867161" cy="1800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Illustrator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绘图软件中使用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打印输出的具体操作步骤，帮助用户快速开始使用。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程首先简要介绍在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Illustrator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绘图软件中创建新文档，然后介绍绘图、编辑和排版的注意事项，最后详细介绍打印输出的具体操作。通过本课程的学习，用户应当熟练掌握上述方法，并能够进行打印输出。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45593"/>
            <a:ext cx="5382000" cy="4036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创建新文档时，为方便后续的编辑和排版工作，我们建议将纸张大小设置为与激光设备一致，这里以德美鹰华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例，将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宽度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分别设置为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1300mm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900mm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另外，请确认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颜色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模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选项，打印输出时，需要将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出设置中的色板设置为与这里一致，否则，无法正确识别矢量颜色。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创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建新文档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43060"/>
            <a:ext cx="5382000" cy="40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绘图和编辑时，应当根据矢量图形和点阵图像与切割和雕刻加工的对应关系，设置合适的轮廓线宽和填充属性等，以便达到预期的加工要求。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彩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色模式下，对于需要进行切割的细线轮廓，只能使用色板中与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机对应的颜色，否则，打印时无法正确识别。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排版方面根据需要进行处理，不要超出纸张版面即可，否则，在打印时会提示相应的错误。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图、编辑和排版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45593"/>
            <a:ext cx="5382000" cy="40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3414"/>
            <a:ext cx="6487724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成绘图、编辑和排版工作后，单击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择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机；由于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Illustrator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软件对纸张和方向的处理比较特殊，这里我们需要选择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CAD 1300mm x 900mm 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纸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张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；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按钮可打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开系统 </a:t>
            </a:r>
            <a:r>
              <a:rPr lang="zh-CN" altLang="en-US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对话框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，选中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首选项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按钮设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置相应的打印首选项；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在左侧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打印预览界面中可确认打印输出内容。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各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项参数和打印预览确认无误后，单击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按钮打印输出。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40" y="1603843"/>
            <a:ext cx="437127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80559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对话框如右图所示。设备与电脑联机时，首先在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栏下选择对应的设备，然后在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栏中设置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按钮将加工任务文件下载至设备内存中。设备脱机时，可单击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保存为脱机文件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按钮保存加工任务文件，再通过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盘转存至设备内存。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栏下，可通过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功能管理通过以太网与电脑联机的设备，具体方法详见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件相关课件，这里不再赘述。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备与电脑联机时，还可通过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文档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栏管理当前选中设备内存中的文档，如右图所示。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063" y="1603843"/>
            <a:ext cx="280305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11933</TotalTime>
  <Words>856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EaglePrint在Illustrator中打印输出课件</dc:title>
  <dc:creator>冯 俊杰;北京德美鹰华系统科技有限公司</dc:creator>
  <cp:lastModifiedBy>张 明</cp:lastModifiedBy>
  <cp:revision>177</cp:revision>
  <dcterms:created xsi:type="dcterms:W3CDTF">2020-03-19T06:06:49Z</dcterms:created>
  <dcterms:modified xsi:type="dcterms:W3CDTF">2020-05-11T08:48:40Z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