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87" r:id="rId2"/>
    <p:sldId id="388" r:id="rId3"/>
    <p:sldId id="389" r:id="rId4"/>
    <p:sldId id="393" r:id="rId5"/>
    <p:sldId id="394" r:id="rId6"/>
    <p:sldId id="395" r:id="rId7"/>
    <p:sldId id="38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>
          <p15:clr>
            <a:srgbClr val="A4A3A4"/>
          </p15:clr>
        </p15:guide>
        <p15:guide id="2" pos="39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36" y="1173"/>
      </p:cViewPr>
      <p:guideLst>
        <p:guide orient="horz" pos="2124"/>
        <p:guide pos="39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99646" y="3691654"/>
            <a:ext cx="4698722" cy="633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三维激光内雕</a:t>
            </a:r>
            <a:r>
              <a:rPr lang="zh-CN" altLang="en-US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机</a:t>
            </a:r>
            <a:r>
              <a:rPr lang="zh-CN" altLang="en-US" sz="32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操</a:t>
            </a:r>
            <a:r>
              <a:rPr lang="zh-CN" altLang="en-US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作流程</a:t>
            </a:r>
            <a:endParaRPr lang="zh-CN" altLang="en-US" sz="3200" b="1" kern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185" y="558165"/>
            <a:ext cx="5504815" cy="6127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99646" y="602544"/>
            <a:ext cx="25370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图片 3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92" y="1312991"/>
            <a:ext cx="4524831" cy="5036869"/>
          </a:xfrm>
          <a:prstGeom prst="rect">
            <a:avLst/>
          </a:prstGeom>
        </p:spPr>
      </p:pic>
      <p:sp>
        <p:nvSpPr>
          <p:cNvPr id="9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6752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维激光内雕机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的加工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操作流程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以及注意事项，帮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助用户快速开始使用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在使用三维激光内雕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机进行雕刻时，首先需要用算点软件对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3D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模型或图片进行处理，生成点云；然后再用打点软件进行雕刻输出。通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过本课程的学习，用户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应熟练掌握三维激光内雕机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的加工操作方法，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以及可能遇到的问题和解决方法。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1643380"/>
            <a:ext cx="105263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用算点软件处理模型，生成点云的步骤如下：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打开模型。如果是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3D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模型，再打开纹理。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在基本设置中设置水晶尺寸。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居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中并缩放模型至合适的尺寸。注意，模型边缘距离水晶表面距离应大于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5mm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，否则，雕刻加工后可能会造成水晶表面开裂。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置算点参数，包括最小点距、层数、加点方式、加层方式等。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调整模型的亮度、对比度、锐度等。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生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成点云。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保存点云。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4220" y="868045"/>
            <a:ext cx="5523718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算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点软件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基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本流程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1643380"/>
            <a:ext cx="105263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片设置：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最小点距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0.065-0.1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，层数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3-7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，层距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0.35-0.7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加层方式选择凸形加层。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3D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模型设置：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最小点距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0.065-0.1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，层数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3-4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，层距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0.35-0.5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加点方式：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914400" lvl="1" indent="-457200">
              <a:lnSpc>
                <a:spcPct val="150000"/>
              </a:lnSpc>
              <a:buAutoNum type="alphaL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切除背面，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180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算点模式。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914400" lvl="1" indent="-457200">
              <a:lnSpc>
                <a:spcPct val="150000"/>
              </a:lnSpc>
              <a:buAutoNum type="alphaL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整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体单面，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360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度成点，只有前面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180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度贴图。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3.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加层方式，普通加层和浮雕加层效果相同。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4220" y="868045"/>
            <a:ext cx="5523718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算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点软件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参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数要点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0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1643380"/>
            <a:ext cx="105263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用打点软件的基本流程如下：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打开点云文件。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设置水晶尺寸。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居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中点云。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置加工方式，如为照片，选择照片，如为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3D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模型，选择立体图。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击工具栏上复位按钮，使工作台复位。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置合适的雕刻电压。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在工作台上放置水晶。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击雕刻，开始雕刻加工。加工过程参考加工进度条，等待完成即可。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4220" y="868045"/>
            <a:ext cx="5523718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打点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基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本流程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92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1643380"/>
            <a:ext cx="1052639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用打点软件产生水晶放置定位框的流程如下：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置水晶尺寸，点击应用。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在菜单栏点击产生定位图，产生定位数据。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将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Z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向尺寸设置为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2mm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，点击应用，抬高工作台。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击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刻，在工作台上雕刻出一个水晶定位框。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4220" y="868045"/>
            <a:ext cx="5523718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打点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产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生定位框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82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矩形 8"/>
          <p:cNvSpPr/>
          <p:nvPr>
            <p:custDataLst>
              <p:tags r:id="rId1"/>
            </p:custDataLst>
          </p:nvPr>
        </p:nvSpPr>
        <p:spPr>
          <a:xfrm>
            <a:off x="0" y="2279015"/>
            <a:ext cx="7038975" cy="20561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/>
          <p:cNvSpPr/>
          <p:nvPr>
            <p:custDataLst>
              <p:tags r:id="rId2"/>
            </p:custDataLst>
          </p:nvPr>
        </p:nvSpPr>
        <p:spPr>
          <a:xfrm>
            <a:off x="1614713" y="3434607"/>
            <a:ext cx="33966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</a:p>
        </p:txBody>
      </p:sp>
      <p:sp>
        <p:nvSpPr>
          <p:cNvPr id="3" name="PA-矩形 2"/>
          <p:cNvSpPr/>
          <p:nvPr>
            <p:custDataLst>
              <p:tags r:id="rId3"/>
            </p:custDataLst>
          </p:nvPr>
        </p:nvSpPr>
        <p:spPr>
          <a:xfrm>
            <a:off x="411388" y="2637994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/>
          <p:cNvCxnSpPr/>
          <p:nvPr>
            <p:custDataLst>
              <p:tags r:id="rId4"/>
            </p:custDataLst>
          </p:nvPr>
        </p:nvCxnSpPr>
        <p:spPr>
          <a:xfrm>
            <a:off x="209" y="3161214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/>
          <p:cNvSpPr/>
          <p:nvPr>
            <p:custDataLst>
              <p:tags r:id="rId5"/>
            </p:custDataLst>
          </p:nvPr>
        </p:nvSpPr>
        <p:spPr>
          <a:xfrm>
            <a:off x="6246512" y="3121458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/>
          <p:cNvGrpSpPr/>
          <p:nvPr>
            <p:custDataLst>
              <p:tags r:id="rId6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/>
            <p:cNvCxnSpPr/>
            <p:nvPr>
              <p:custDataLst>
                <p:tags r:id="rId10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/>
            <p:cNvCxnSpPr/>
            <p:nvPr>
              <p:custDataLst>
                <p:tags r:id="rId11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A-Graphic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11486" y="506607"/>
            <a:ext cx="3351120" cy="1443009"/>
          </a:xfrm>
          <a:prstGeom prst="rect">
            <a:avLst/>
          </a:prstGeom>
        </p:spPr>
      </p:pic>
      <p:sp>
        <p:nvSpPr>
          <p:cNvPr id="13" name="PA-矩形 12"/>
          <p:cNvSpPr/>
          <p:nvPr>
            <p:custDataLst>
              <p:tags r:id="rId8"/>
            </p:custDataLst>
          </p:nvPr>
        </p:nvSpPr>
        <p:spPr>
          <a:xfrm>
            <a:off x="0" y="4335145"/>
            <a:ext cx="7038340" cy="1087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图片 3" descr="1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9505" y="1295400"/>
            <a:ext cx="4812030" cy="5358130"/>
          </a:xfrm>
          <a:prstGeom prst="rect">
            <a:avLst/>
          </a:prstGeom>
        </p:spPr>
      </p:pic>
      <p:sp>
        <p:nvSpPr>
          <p:cNvPr id="20" name="PA-文本框 19"/>
          <p:cNvSpPr txBox="1"/>
          <p:nvPr>
            <p:custDataLst>
              <p:tags r:id="rId9"/>
            </p:custDataLst>
          </p:nvPr>
        </p:nvSpPr>
        <p:spPr>
          <a:xfrm>
            <a:off x="1615016" y="4080067"/>
            <a:ext cx="35356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727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Open Sans</vt:lpstr>
      <vt:lpstr>阿里巴巴普惠体</vt:lpstr>
      <vt:lpstr>等线</vt:lpstr>
      <vt:lpstr>等线 Light</vt:lpstr>
      <vt:lpstr>思源黑体</vt:lpstr>
      <vt:lpstr>宋体</vt:lpstr>
      <vt:lpstr>Arial</vt:lpstr>
      <vt:lpstr>Calibri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X-1309设备简介课件</dc:title>
  <dc:creator>冯 俊杰;北京德美鹰华系统科技有限公司</dc:creator>
  <cp:lastModifiedBy>Eric</cp:lastModifiedBy>
  <cp:revision>38</cp:revision>
  <dcterms:created xsi:type="dcterms:W3CDTF">2020-03-19T06:06:00Z</dcterms:created>
  <dcterms:modified xsi:type="dcterms:W3CDTF">2022-11-28T06:05:46Z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  <property fmtid="{D5CDD505-2E9C-101B-9397-08002B2CF9AE}" pid="3" name="_MarkAsFinal">
    <vt:bool>true</vt:bool>
  </property>
</Properties>
</file>