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87" r:id="rId2"/>
    <p:sldId id="388" r:id="rId3"/>
    <p:sldId id="389" r:id="rId4"/>
    <p:sldId id="396" r:id="rId5"/>
    <p:sldId id="385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>
          <p15:clr>
            <a:srgbClr val="A4A3A4"/>
          </p15:clr>
        </p15:guide>
        <p15:guide id="2" pos="39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023" y="45"/>
      </p:cViewPr>
      <p:guideLst>
        <p:guide orient="horz" pos="2124"/>
        <p:guide pos="39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9646" y="3691654"/>
            <a:ext cx="469872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三维激光内雕</a:t>
            </a: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机</a:t>
            </a:r>
            <a:r>
              <a:rPr lang="zh-CN" altLang="en-US" sz="32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日</a:t>
            </a: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常维护</a:t>
            </a:r>
            <a:endParaRPr lang="zh-CN" altLang="en-US" sz="3200" b="1" kern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85" y="558165"/>
            <a:ext cx="5504815" cy="6127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99646" y="602544"/>
            <a:ext cx="25370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图片 3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92" y="1312991"/>
            <a:ext cx="4524831" cy="5036869"/>
          </a:xfrm>
          <a:prstGeom prst="rect">
            <a:avLst/>
          </a:prstGeom>
        </p:spPr>
      </p:pic>
      <p:sp>
        <p:nvSpPr>
          <p:cNvPr id="9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维激光内雕机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常维护流程，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以及注意事项，帮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助用户快速开始使用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通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应熟练掌握三维激光内雕机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常维护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法，以及可能遇到的问题和解决方法。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1643380"/>
            <a:ext cx="105263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维激光内雕机的日常维护内容如下：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境清洁。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备外观清洁。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作台面清洁。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运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动系统零部件上油保养。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4220" y="868045"/>
            <a:ext cx="552371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常维护内容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1643380"/>
            <a:ext cx="105263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维激光内雕机的安全注意事项如下：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防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止激光辐射。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工时必须佩戴防护眼镜。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电安全。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防火安全。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4220" y="868045"/>
            <a:ext cx="5523718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全注意事项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3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矩形 8"/>
          <p:cNvSpPr/>
          <p:nvPr>
            <p:custDataLst>
              <p:tags r:id="rId1"/>
            </p:custDataLst>
          </p:nvPr>
        </p:nvSpPr>
        <p:spPr>
          <a:xfrm>
            <a:off x="0" y="2279015"/>
            <a:ext cx="7038975" cy="20561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/>
          <p:cNvSpPr/>
          <p:nvPr>
            <p:custDataLst>
              <p:tags r:id="rId2"/>
            </p:custDataLst>
          </p:nvPr>
        </p:nvSpPr>
        <p:spPr>
          <a:xfrm>
            <a:off x="1614713" y="3434607"/>
            <a:ext cx="33966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</a:p>
        </p:txBody>
      </p:sp>
      <p:sp>
        <p:nvSpPr>
          <p:cNvPr id="3" name="PA-矩形 2"/>
          <p:cNvSpPr/>
          <p:nvPr>
            <p:custDataLst>
              <p:tags r:id="rId3"/>
            </p:custDataLst>
          </p:nvPr>
        </p:nvSpPr>
        <p:spPr>
          <a:xfrm>
            <a:off x="411388" y="2637994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/>
          <p:cNvCxnSpPr/>
          <p:nvPr>
            <p:custDataLst>
              <p:tags r:id="rId4"/>
            </p:custDataLst>
          </p:nvPr>
        </p:nvCxnSpPr>
        <p:spPr>
          <a:xfrm>
            <a:off x="209" y="3161214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/>
          <p:cNvSpPr/>
          <p:nvPr>
            <p:custDataLst>
              <p:tags r:id="rId5"/>
            </p:custDataLst>
          </p:nvPr>
        </p:nvSpPr>
        <p:spPr>
          <a:xfrm>
            <a:off x="6246512" y="3121458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/>
          <p:cNvGrpSpPr/>
          <p:nvPr>
            <p:custDataLst>
              <p:tags r:id="rId6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/>
            <p:cNvCxnSpPr/>
            <p:nvPr>
              <p:custDataLst>
                <p:tags r:id="rId10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/>
            <p:cNvCxnSpPr/>
            <p:nvPr>
              <p:custDataLst>
                <p:tags r:id="rId11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A-Graphic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1486" y="506607"/>
            <a:ext cx="3351120" cy="1443009"/>
          </a:xfrm>
          <a:prstGeom prst="rect">
            <a:avLst/>
          </a:prstGeom>
        </p:spPr>
      </p:pic>
      <p:sp>
        <p:nvSpPr>
          <p:cNvPr id="13" name="PA-矩形 12"/>
          <p:cNvSpPr/>
          <p:nvPr>
            <p:custDataLst>
              <p:tags r:id="rId8"/>
            </p:custDataLst>
          </p:nvPr>
        </p:nvSpPr>
        <p:spPr>
          <a:xfrm>
            <a:off x="0" y="4335145"/>
            <a:ext cx="7038340" cy="1087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图片 3" descr="1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9505" y="1295400"/>
            <a:ext cx="4812030" cy="5358130"/>
          </a:xfrm>
          <a:prstGeom prst="rect">
            <a:avLst/>
          </a:prstGeom>
        </p:spPr>
      </p:pic>
      <p:sp>
        <p:nvSpPr>
          <p:cNvPr id="20" name="PA-文本框 19"/>
          <p:cNvSpPr txBox="1"/>
          <p:nvPr>
            <p:custDataLst>
              <p:tags r:id="rId9"/>
            </p:custDataLst>
          </p:nvPr>
        </p:nvSpPr>
        <p:spPr>
          <a:xfrm>
            <a:off x="1615016" y="4080067"/>
            <a:ext cx="35356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242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Open Sans</vt:lpstr>
      <vt:lpstr>阿里巴巴普惠体</vt:lpstr>
      <vt:lpstr>等线</vt:lpstr>
      <vt:lpstr>等线 Light</vt:lpstr>
      <vt:lpstr>思源黑体</vt:lpstr>
      <vt:lpstr>宋体</vt:lpstr>
      <vt:lpstr>Arial</vt:lpstr>
      <vt:lpstr>Calibri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X-1309设备简介课件</dc:title>
  <dc:creator>冯 俊杰;北京德美鹰华系统科技有限公司</dc:creator>
  <cp:lastModifiedBy>Eric</cp:lastModifiedBy>
  <cp:revision>41</cp:revision>
  <dcterms:created xsi:type="dcterms:W3CDTF">2020-03-19T06:06:00Z</dcterms:created>
  <dcterms:modified xsi:type="dcterms:W3CDTF">2022-11-28T07:50:13Z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  <property fmtid="{D5CDD505-2E9C-101B-9397-08002B2CF9AE}" pid="3" name="_MarkAsFinal">
    <vt:bool>true</vt:bool>
  </property>
</Properties>
</file>